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56" r:id="rId2"/>
    <p:sldId id="257" r:id="rId3"/>
    <p:sldId id="259" r:id="rId4"/>
    <p:sldId id="261" r:id="rId5"/>
    <p:sldId id="262" r:id="rId6"/>
    <p:sldId id="263" r:id="rId7"/>
    <p:sldId id="265" r:id="rId8"/>
    <p:sldId id="266" r:id="rId9"/>
    <p:sldId id="267" r:id="rId10"/>
    <p:sldId id="268" r:id="rId11"/>
    <p:sldId id="270" r:id="rId12"/>
    <p:sldId id="271" r:id="rId13"/>
    <p:sldId id="269" r:id="rId14"/>
    <p:sldId id="272" r:id="rId15"/>
    <p:sldId id="273" r:id="rId16"/>
    <p:sldId id="274" r:id="rId17"/>
    <p:sldId id="275" r:id="rId18"/>
    <p:sldId id="276" r:id="rId19"/>
    <p:sldId id="277" r:id="rId20"/>
    <p:sldId id="278" r:id="rId21"/>
    <p:sldId id="279" r:id="rId22"/>
    <p:sldId id="280" r:id="rId23"/>
    <p:sldId id="281"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CD31AC-0BEC-432E-A6D6-75AA2DE5D72B}" v="1432" dt="2020-09-22T17:51:04.785"/>
    <p1510:client id="{6C6D6FFB-96B9-313C-CA23-81EEDE86A53C}" v="136" dt="2020-09-23T08:09:58.9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 d="2"/>
          <a:sy n="1" d="2"/>
        </p:scale>
        <p:origin x="-1170" y="-5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Мамытова Нургуль" userId="S::mamytova.nurgul@kaznu.kz::2bb22d7f-99ae-444f-a66c-b24e62130d98" providerId="AD" clId="Web-{4DCD31AC-0BEC-432E-A6D6-75AA2DE5D72B}"/>
    <pc:docChg chg="addSld delSld modSld addMainMaster delMainMaster">
      <pc:chgData name="Мамытова Нургуль" userId="S::mamytova.nurgul@kaznu.kz::2bb22d7f-99ae-444f-a66c-b24e62130d98" providerId="AD" clId="Web-{4DCD31AC-0BEC-432E-A6D6-75AA2DE5D72B}" dt="2020-09-22T17:51:04.785" v="1436"/>
      <pc:docMkLst>
        <pc:docMk/>
      </pc:docMkLst>
      <pc:sldChg chg="addSp delSp modSp mod setBg modClrScheme chgLayout">
        <pc:chgData name="Мамытова Нургуль" userId="S::mamytova.nurgul@kaznu.kz::2bb22d7f-99ae-444f-a66c-b24e62130d98" providerId="AD" clId="Web-{4DCD31AC-0BEC-432E-A6D6-75AA2DE5D72B}" dt="2020-09-22T15:33:36.951" v="16"/>
        <pc:sldMkLst>
          <pc:docMk/>
          <pc:sldMk cId="1351651579" sldId="256"/>
        </pc:sldMkLst>
        <pc:spChg chg="mod">
          <ac:chgData name="Мамытова Нургуль" userId="S::mamytova.nurgul@kaznu.kz::2bb22d7f-99ae-444f-a66c-b24e62130d98" providerId="AD" clId="Web-{4DCD31AC-0BEC-432E-A6D6-75AA2DE5D72B}" dt="2020-09-22T15:33:36.951" v="16"/>
          <ac:spMkLst>
            <pc:docMk/>
            <pc:sldMk cId="1351651579" sldId="256"/>
            <ac:spMk id="2" creationId="{00000000-0000-0000-0000-000000000000}"/>
          </ac:spMkLst>
        </pc:spChg>
        <pc:spChg chg="del mod">
          <ac:chgData name="Мамытова Нургуль" userId="S::mamytova.nurgul@kaznu.kz::2bb22d7f-99ae-444f-a66c-b24e62130d98" providerId="AD" clId="Web-{4DCD31AC-0BEC-432E-A6D6-75AA2DE5D72B}" dt="2020-09-22T15:32:45.826" v="5"/>
          <ac:spMkLst>
            <pc:docMk/>
            <pc:sldMk cId="1351651579" sldId="256"/>
            <ac:spMk id="3" creationId="{00000000-0000-0000-0000-000000000000}"/>
          </ac:spMkLst>
        </pc:spChg>
        <pc:spChg chg="add del">
          <ac:chgData name="Мамытова Нургуль" userId="S::mamytova.nurgul@kaznu.kz::2bb22d7f-99ae-444f-a66c-b24e62130d98" providerId="AD" clId="Web-{4DCD31AC-0BEC-432E-A6D6-75AA2DE5D72B}" dt="2020-09-22T15:33:36.951" v="16"/>
          <ac:spMkLst>
            <pc:docMk/>
            <pc:sldMk cId="1351651579" sldId="256"/>
            <ac:spMk id="9" creationId="{3A397E3E-B90C-4D82-BAAA-36F7AC6A4565}"/>
          </ac:spMkLst>
        </pc:spChg>
        <pc:spChg chg="add del">
          <ac:chgData name="Мамытова Нургуль" userId="S::mamytova.nurgul@kaznu.kz::2bb22d7f-99ae-444f-a66c-b24e62130d98" providerId="AD" clId="Web-{4DCD31AC-0BEC-432E-A6D6-75AA2DE5D72B}" dt="2020-09-22T15:33:36.951" v="16"/>
          <ac:spMkLst>
            <pc:docMk/>
            <pc:sldMk cId="1351651579" sldId="256"/>
            <ac:spMk id="15" creationId="{8DE96824-E506-4448-8704-5EC7BF7BC51B}"/>
          </ac:spMkLst>
        </pc:spChg>
        <pc:spChg chg="add">
          <ac:chgData name="Мамытова Нургуль" userId="S::mamytova.nurgul@kaznu.kz::2bb22d7f-99ae-444f-a66c-b24e62130d98" providerId="AD" clId="Web-{4DCD31AC-0BEC-432E-A6D6-75AA2DE5D72B}" dt="2020-09-22T15:33:36.951" v="16"/>
          <ac:spMkLst>
            <pc:docMk/>
            <pc:sldMk cId="1351651579" sldId="256"/>
            <ac:spMk id="17" creationId="{CA22F210-7186-4074-94C5-FAD2C2EB15B2}"/>
          </ac:spMkLst>
        </pc:spChg>
        <pc:spChg chg="add">
          <ac:chgData name="Мамытова Нургуль" userId="S::mamytova.nurgul@kaznu.kz::2bb22d7f-99ae-444f-a66c-b24e62130d98" providerId="AD" clId="Web-{4DCD31AC-0BEC-432E-A6D6-75AA2DE5D72B}" dt="2020-09-22T15:33:36.951" v="16"/>
          <ac:spMkLst>
            <pc:docMk/>
            <pc:sldMk cId="1351651579" sldId="256"/>
            <ac:spMk id="18" creationId="{7ED93057-B056-4D1D-B0DA-F1619DAAF5A1}"/>
          </ac:spMkLst>
        </pc:spChg>
        <pc:spChg chg="add del">
          <ac:chgData name="Мамытова Нургуль" userId="S::mamytova.nurgul@kaznu.kz::2bb22d7f-99ae-444f-a66c-b24e62130d98" providerId="AD" clId="Web-{4DCD31AC-0BEC-432E-A6D6-75AA2DE5D72B}" dt="2020-09-22T15:33:36.905" v="15"/>
          <ac:spMkLst>
            <pc:docMk/>
            <pc:sldMk cId="1351651579" sldId="256"/>
            <ac:spMk id="20" creationId="{4063B759-00FC-46D1-9898-8E8625268FAF}"/>
          </ac:spMkLst>
        </pc:spChg>
        <pc:spChg chg="add del">
          <ac:chgData name="Мамытова Нургуль" userId="S::mamytova.nurgul@kaznu.kz::2bb22d7f-99ae-444f-a66c-b24e62130d98" providerId="AD" clId="Web-{4DCD31AC-0BEC-432E-A6D6-75AA2DE5D72B}" dt="2020-09-22T15:33:36.905" v="15"/>
          <ac:spMkLst>
            <pc:docMk/>
            <pc:sldMk cId="1351651579" sldId="256"/>
            <ac:spMk id="22" creationId="{D5B012D8-7F27-4758-9AC6-C889B154BD73}"/>
          </ac:spMkLst>
        </pc:spChg>
        <pc:spChg chg="add">
          <ac:chgData name="Мамытова Нургуль" userId="S::mamytova.nurgul@kaznu.kz::2bb22d7f-99ae-444f-a66c-b24e62130d98" providerId="AD" clId="Web-{4DCD31AC-0BEC-432E-A6D6-75AA2DE5D72B}" dt="2020-09-22T15:33:36.951" v="16"/>
          <ac:spMkLst>
            <pc:docMk/>
            <pc:sldMk cId="1351651579" sldId="256"/>
            <ac:spMk id="24" creationId="{F5B41592-BC5E-4AE2-8CA7-91C73FD8F744}"/>
          </ac:spMkLst>
        </pc:spChg>
        <pc:spChg chg="add">
          <ac:chgData name="Мамытова Нургуль" userId="S::mamytova.nurgul@kaznu.kz::2bb22d7f-99ae-444f-a66c-b24e62130d98" providerId="AD" clId="Web-{4DCD31AC-0BEC-432E-A6D6-75AA2DE5D72B}" dt="2020-09-22T15:33:36.951" v="16"/>
          <ac:spMkLst>
            <pc:docMk/>
            <pc:sldMk cId="1351651579" sldId="256"/>
            <ac:spMk id="26" creationId="{CB574A3D-9991-4D4A-91DF-0D0DE47DB31E}"/>
          </ac:spMkLst>
        </pc:spChg>
        <pc:grpChg chg="add del">
          <ac:chgData name="Мамытова Нургуль" userId="S::mamytova.nurgul@kaznu.kz::2bb22d7f-99ae-444f-a66c-b24e62130d98" providerId="AD" clId="Web-{4DCD31AC-0BEC-432E-A6D6-75AA2DE5D72B}" dt="2020-09-22T15:33:36.951" v="16"/>
          <ac:grpSpMkLst>
            <pc:docMk/>
            <pc:sldMk cId="1351651579" sldId="256"/>
            <ac:grpSpMk id="11" creationId="{33F35CE5-6CA7-4309-88BC-D7436FD3AB56}"/>
          </ac:grpSpMkLst>
        </pc:grpChg>
        <pc:picChg chg="add mod">
          <ac:chgData name="Мамытова Нургуль" userId="S::mamytova.nurgul@kaznu.kz::2bb22d7f-99ae-444f-a66c-b24e62130d98" providerId="AD" clId="Web-{4DCD31AC-0BEC-432E-A6D6-75AA2DE5D72B}" dt="2020-09-22T15:33:36.951" v="16"/>
          <ac:picMkLst>
            <pc:docMk/>
            <pc:sldMk cId="1351651579" sldId="256"/>
            <ac:picMk id="4" creationId="{93C2F987-6310-4368-8CC1-9A8A2C34E8D2}"/>
          </ac:picMkLst>
        </pc:picChg>
      </pc:sldChg>
      <pc:sldChg chg="addSp delSp modSp new mod setBg">
        <pc:chgData name="Мамытова Нургуль" userId="S::mamytova.nurgul@kaznu.kz::2bb22d7f-99ae-444f-a66c-b24e62130d98" providerId="AD" clId="Web-{4DCD31AC-0BEC-432E-A6D6-75AA2DE5D72B}" dt="2020-09-22T15:47:13.399" v="200" actId="20577"/>
        <pc:sldMkLst>
          <pc:docMk/>
          <pc:sldMk cId="1561343060" sldId="257"/>
        </pc:sldMkLst>
        <pc:spChg chg="del">
          <ac:chgData name="Мамытова Нургуль" userId="S::mamytova.nurgul@kaznu.kz::2bb22d7f-99ae-444f-a66c-b24e62130d98" providerId="AD" clId="Web-{4DCD31AC-0BEC-432E-A6D6-75AA2DE5D72B}" dt="2020-09-22T15:41:13.629" v="22"/>
          <ac:spMkLst>
            <pc:docMk/>
            <pc:sldMk cId="1561343060" sldId="257"/>
            <ac:spMk id="2" creationId="{0F367021-D72A-4EC8-8B3E-EB27414B8FAF}"/>
          </ac:spMkLst>
        </pc:spChg>
        <pc:spChg chg="mod">
          <ac:chgData name="Мамытова Нургуль" userId="S::mamytova.nurgul@kaznu.kz::2bb22d7f-99ae-444f-a66c-b24e62130d98" providerId="AD" clId="Web-{4DCD31AC-0BEC-432E-A6D6-75AA2DE5D72B}" dt="2020-09-22T15:47:13.399" v="200" actId="20577"/>
          <ac:spMkLst>
            <pc:docMk/>
            <pc:sldMk cId="1561343060" sldId="257"/>
            <ac:spMk id="3" creationId="{48A1D5A7-7731-4E8A-BE69-52390AF91383}"/>
          </ac:spMkLst>
        </pc:spChg>
        <pc:spChg chg="add">
          <ac:chgData name="Мамытова Нургуль" userId="S::mamytova.nurgul@kaznu.kz::2bb22d7f-99ae-444f-a66c-b24e62130d98" providerId="AD" clId="Web-{4DCD31AC-0BEC-432E-A6D6-75AA2DE5D72B}" dt="2020-09-22T15:41:17.051" v="23"/>
          <ac:spMkLst>
            <pc:docMk/>
            <pc:sldMk cId="1561343060" sldId="257"/>
            <ac:spMk id="8" creationId="{DA4E7B50-D68C-43EB-930F-EA442A13A9B2}"/>
          </ac:spMkLst>
        </pc:spChg>
        <pc:spChg chg="add">
          <ac:chgData name="Мамытова Нургуль" userId="S::mamytova.nurgul@kaznu.kz::2bb22d7f-99ae-444f-a66c-b24e62130d98" providerId="AD" clId="Web-{4DCD31AC-0BEC-432E-A6D6-75AA2DE5D72B}" dt="2020-09-22T15:41:17.051" v="23"/>
          <ac:spMkLst>
            <pc:docMk/>
            <pc:sldMk cId="1561343060" sldId="257"/>
            <ac:spMk id="10" creationId="{3611DA2B-4CF7-4A57-82AC-FA120DE44DB9}"/>
          </ac:spMkLst>
        </pc:spChg>
        <pc:spChg chg="add">
          <ac:chgData name="Мамытова Нургуль" userId="S::mamytova.nurgul@kaznu.kz::2bb22d7f-99ae-444f-a66c-b24e62130d98" providerId="AD" clId="Web-{4DCD31AC-0BEC-432E-A6D6-75AA2DE5D72B}" dt="2020-09-22T15:41:17.051" v="23"/>
          <ac:spMkLst>
            <pc:docMk/>
            <pc:sldMk cId="1561343060" sldId="257"/>
            <ac:spMk id="12" creationId="{02822754-E01B-4742-88B9-BE0984BAFE58}"/>
          </ac:spMkLst>
        </pc:spChg>
        <pc:spChg chg="add">
          <ac:chgData name="Мамытова Нургуль" userId="S::mamytova.nurgul@kaznu.kz::2bb22d7f-99ae-444f-a66c-b24e62130d98" providerId="AD" clId="Web-{4DCD31AC-0BEC-432E-A6D6-75AA2DE5D72B}" dt="2020-09-22T15:41:17.051" v="23"/>
          <ac:spMkLst>
            <pc:docMk/>
            <pc:sldMk cId="1561343060" sldId="257"/>
            <ac:spMk id="14" creationId="{65304E59-B4DC-4CA3-89F1-5C88000EB708}"/>
          </ac:spMkLst>
        </pc:spChg>
        <pc:spChg chg="add">
          <ac:chgData name="Мамытова Нургуль" userId="S::mamytova.nurgul@kaznu.kz::2bb22d7f-99ae-444f-a66c-b24e62130d98" providerId="AD" clId="Web-{4DCD31AC-0BEC-432E-A6D6-75AA2DE5D72B}" dt="2020-09-22T15:41:17.051" v="23"/>
          <ac:spMkLst>
            <pc:docMk/>
            <pc:sldMk cId="1561343060" sldId="257"/>
            <ac:spMk id="16" creationId="{C1CF7BFC-0A02-4106-88A8-CCC0D944451E}"/>
          </ac:spMkLst>
        </pc:spChg>
        <pc:spChg chg="add">
          <ac:chgData name="Мамытова Нургуль" userId="S::mamytova.nurgul@kaznu.kz::2bb22d7f-99ae-444f-a66c-b24e62130d98" providerId="AD" clId="Web-{4DCD31AC-0BEC-432E-A6D6-75AA2DE5D72B}" dt="2020-09-22T15:41:17.051" v="23"/>
          <ac:spMkLst>
            <pc:docMk/>
            <pc:sldMk cId="1561343060" sldId="257"/>
            <ac:spMk id="18" creationId="{1C1079DE-42AC-4D2A-8027-2E9A51B36D7E}"/>
          </ac:spMkLst>
        </pc:spChg>
        <pc:spChg chg="add">
          <ac:chgData name="Мамытова Нургуль" userId="S::mamytova.nurgul@kaznu.kz::2bb22d7f-99ae-444f-a66c-b24e62130d98" providerId="AD" clId="Web-{4DCD31AC-0BEC-432E-A6D6-75AA2DE5D72B}" dt="2020-09-22T15:41:17.051" v="23"/>
          <ac:spMkLst>
            <pc:docMk/>
            <pc:sldMk cId="1561343060" sldId="257"/>
            <ac:spMk id="20" creationId="{387C5BBA-BBE2-4821-96CF-38FC49570F60}"/>
          </ac:spMkLst>
        </pc:spChg>
        <pc:spChg chg="add">
          <ac:chgData name="Мамытова Нургуль" userId="S::mamytova.nurgul@kaznu.kz::2bb22d7f-99ae-444f-a66c-b24e62130d98" providerId="AD" clId="Web-{4DCD31AC-0BEC-432E-A6D6-75AA2DE5D72B}" dt="2020-09-22T15:41:17.051" v="23"/>
          <ac:spMkLst>
            <pc:docMk/>
            <pc:sldMk cId="1561343060" sldId="257"/>
            <ac:spMk id="22" creationId="{73167A8C-FFEF-4D1B-8459-E2BB5C045FAE}"/>
          </ac:spMkLst>
        </pc:spChg>
        <pc:spChg chg="add">
          <ac:chgData name="Мамытова Нургуль" userId="S::mamytova.nurgul@kaznu.kz::2bb22d7f-99ae-444f-a66c-b24e62130d98" providerId="AD" clId="Web-{4DCD31AC-0BEC-432E-A6D6-75AA2DE5D72B}" dt="2020-09-22T15:41:17.051" v="23"/>
          <ac:spMkLst>
            <pc:docMk/>
            <pc:sldMk cId="1561343060" sldId="257"/>
            <ac:spMk id="24" creationId="{1CA3DFBE-30A6-4BDE-9238-14F3652B4F99}"/>
          </ac:spMkLst>
        </pc:spChg>
      </pc:sldChg>
      <pc:sldChg chg="addSp delSp modSp new del mod setBg">
        <pc:chgData name="Мамытова Нургуль" userId="S::mamytova.nurgul@kaznu.kz::2bb22d7f-99ae-444f-a66c-b24e62130d98" providerId="AD" clId="Web-{4DCD31AC-0BEC-432E-A6D6-75AA2DE5D72B}" dt="2020-09-22T15:49:59.198" v="209"/>
        <pc:sldMkLst>
          <pc:docMk/>
          <pc:sldMk cId="3588078135" sldId="258"/>
        </pc:sldMkLst>
        <pc:spChg chg="del">
          <ac:chgData name="Мамытова Нургуль" userId="S::mamytova.nurgul@kaznu.kz::2bb22d7f-99ae-444f-a66c-b24e62130d98" providerId="AD" clId="Web-{4DCD31AC-0BEC-432E-A6D6-75AA2DE5D72B}" dt="2020-09-22T15:47:26.790" v="203"/>
          <ac:spMkLst>
            <pc:docMk/>
            <pc:sldMk cId="3588078135" sldId="258"/>
            <ac:spMk id="2" creationId="{8A887908-10C8-4C57-BBE9-F62D0F777E2E}"/>
          </ac:spMkLst>
        </pc:spChg>
        <pc:spChg chg="mod">
          <ac:chgData name="Мамытова Нургуль" userId="S::mamytova.nurgul@kaznu.kz::2bb22d7f-99ae-444f-a66c-b24e62130d98" providerId="AD" clId="Web-{4DCD31AC-0BEC-432E-A6D6-75AA2DE5D72B}" dt="2020-09-22T15:48:02.649" v="207" actId="14100"/>
          <ac:spMkLst>
            <pc:docMk/>
            <pc:sldMk cId="3588078135" sldId="258"/>
            <ac:spMk id="3" creationId="{8A631579-1BE1-4722-9D65-A6D54E1D3A65}"/>
          </ac:spMkLst>
        </pc:spChg>
        <pc:spChg chg="add del">
          <ac:chgData name="Мамытова Нургуль" userId="S::mamytova.nurgul@kaznu.kz::2bb22d7f-99ae-444f-a66c-b24e62130d98" providerId="AD" clId="Web-{4DCD31AC-0BEC-432E-A6D6-75AA2DE5D72B}" dt="2020-09-22T15:47:55.493" v="206"/>
          <ac:spMkLst>
            <pc:docMk/>
            <pc:sldMk cId="3588078135" sldId="258"/>
            <ac:spMk id="9" creationId="{1ED69555-EE48-4B19-812B-4E1068DBF976}"/>
          </ac:spMkLst>
        </pc:spChg>
        <pc:spChg chg="add del">
          <ac:chgData name="Мамытова Нургуль" userId="S::mamytova.nurgul@kaznu.kz::2bb22d7f-99ae-444f-a66c-b24e62130d98" providerId="AD" clId="Web-{4DCD31AC-0BEC-432E-A6D6-75AA2DE5D72B}" dt="2020-09-22T15:47:55.493" v="206"/>
          <ac:spMkLst>
            <pc:docMk/>
            <pc:sldMk cId="3588078135" sldId="258"/>
            <ac:spMk id="11" creationId="{57AEB73D-F521-4B19-820F-12DB6BCC8406}"/>
          </ac:spMkLst>
        </pc:spChg>
        <pc:spChg chg="add del">
          <ac:chgData name="Мамытова Нургуль" userId="S::mamytova.nurgul@kaznu.kz::2bb22d7f-99ae-444f-a66c-b24e62130d98" providerId="AD" clId="Web-{4DCD31AC-0BEC-432E-A6D6-75AA2DE5D72B}" dt="2020-09-22T15:47:55.493" v="206"/>
          <ac:spMkLst>
            <pc:docMk/>
            <pc:sldMk cId="3588078135" sldId="258"/>
            <ac:spMk id="13" creationId="{6B72EEBA-3A5D-41CE-8465-A45A0F65674E}"/>
          </ac:spMkLst>
        </pc:spChg>
        <pc:spChg chg="add del">
          <ac:chgData name="Мамытова Нургуль" userId="S::mamytova.nurgul@kaznu.kz::2bb22d7f-99ae-444f-a66c-b24e62130d98" providerId="AD" clId="Web-{4DCD31AC-0BEC-432E-A6D6-75AA2DE5D72B}" dt="2020-09-22T15:47:55.493" v="206"/>
          <ac:spMkLst>
            <pc:docMk/>
            <pc:sldMk cId="3588078135" sldId="258"/>
            <ac:spMk id="15" creationId="{B725BC23-E0DD-4037-B2B8-7B6FA64543FB}"/>
          </ac:spMkLst>
        </pc:spChg>
        <pc:spChg chg="add del">
          <ac:chgData name="Мамытова Нургуль" userId="S::mamytova.nurgul@kaznu.kz::2bb22d7f-99ae-444f-a66c-b24e62130d98" providerId="AD" clId="Web-{4DCD31AC-0BEC-432E-A6D6-75AA2DE5D72B}" dt="2020-09-22T15:47:55.493" v="206"/>
          <ac:spMkLst>
            <pc:docMk/>
            <pc:sldMk cId="3588078135" sldId="258"/>
            <ac:spMk id="17" creationId="{199EE120-2D35-4A48-BAAE-238F986A13DC}"/>
          </ac:spMkLst>
        </pc:spChg>
        <pc:spChg chg="add del">
          <ac:chgData name="Мамытова Нургуль" userId="S::mamytova.nurgul@kaznu.kz::2bb22d7f-99ae-444f-a66c-b24e62130d98" providerId="AD" clId="Web-{4DCD31AC-0BEC-432E-A6D6-75AA2DE5D72B}" dt="2020-09-22T15:47:55.493" v="206"/>
          <ac:spMkLst>
            <pc:docMk/>
            <pc:sldMk cId="3588078135" sldId="258"/>
            <ac:spMk id="19" creationId="{552F9EAC-0C70-441C-AC78-65174C285730}"/>
          </ac:spMkLst>
        </pc:spChg>
        <pc:spChg chg="add del">
          <ac:chgData name="Мамытова Нургуль" userId="S::mamytova.nurgul@kaznu.kz::2bb22d7f-99ae-444f-a66c-b24e62130d98" providerId="AD" clId="Web-{4DCD31AC-0BEC-432E-A6D6-75AA2DE5D72B}" dt="2020-09-22T15:47:55.493" v="206"/>
          <ac:spMkLst>
            <pc:docMk/>
            <pc:sldMk cId="3588078135" sldId="258"/>
            <ac:spMk id="21" creationId="{0D48F6B8-EF56-4340-982E-F4D6F5DC2F57}"/>
          </ac:spMkLst>
        </pc:spChg>
        <pc:spChg chg="add del">
          <ac:chgData name="Мамытова Нургуль" userId="S::mamytova.nurgul@kaznu.kz::2bb22d7f-99ae-444f-a66c-b24e62130d98" providerId="AD" clId="Web-{4DCD31AC-0BEC-432E-A6D6-75AA2DE5D72B}" dt="2020-09-22T15:47:55.493" v="206"/>
          <ac:spMkLst>
            <pc:docMk/>
            <pc:sldMk cId="3588078135" sldId="258"/>
            <ac:spMk id="23" creationId="{AC596C40-FEA6-4867-853D-CF37DE3B6BF3}"/>
          </ac:spMkLst>
        </pc:spChg>
        <pc:spChg chg="add del">
          <ac:chgData name="Мамытова Нургуль" userId="S::mamytova.nurgul@kaznu.kz::2bb22d7f-99ae-444f-a66c-b24e62130d98" providerId="AD" clId="Web-{4DCD31AC-0BEC-432E-A6D6-75AA2DE5D72B}" dt="2020-09-22T15:47:55.493" v="206"/>
          <ac:spMkLst>
            <pc:docMk/>
            <pc:sldMk cId="3588078135" sldId="258"/>
            <ac:spMk id="25" creationId="{9DC7C5E2-274E-49A3-A8E0-46A5B8CAC3D4}"/>
          </ac:spMkLst>
        </pc:spChg>
        <pc:spChg chg="add del">
          <ac:chgData name="Мамытова Нургуль" userId="S::mamytova.nurgul@kaznu.kz::2bb22d7f-99ae-444f-a66c-b24e62130d98" providerId="AD" clId="Web-{4DCD31AC-0BEC-432E-A6D6-75AA2DE5D72B}" dt="2020-09-22T15:47:55.493" v="206"/>
          <ac:spMkLst>
            <pc:docMk/>
            <pc:sldMk cId="3588078135" sldId="258"/>
            <ac:spMk id="27" creationId="{D6CF8D2C-9E01-48EC-8DDF-8A1FF60AED22}"/>
          </ac:spMkLst>
        </pc:spChg>
        <pc:spChg chg="add">
          <ac:chgData name="Мамытова Нургуль" userId="S::mamytova.nurgul@kaznu.kz::2bb22d7f-99ae-444f-a66c-b24e62130d98" providerId="AD" clId="Web-{4DCD31AC-0BEC-432E-A6D6-75AA2DE5D72B}" dt="2020-09-22T15:47:55.493" v="206"/>
          <ac:spMkLst>
            <pc:docMk/>
            <pc:sldMk cId="3588078135" sldId="258"/>
            <ac:spMk id="32" creationId="{1ED69555-EE48-4B19-812B-4E1068DBF976}"/>
          </ac:spMkLst>
        </pc:spChg>
        <pc:spChg chg="add">
          <ac:chgData name="Мамытова Нургуль" userId="S::mamytova.nurgul@kaznu.kz::2bb22d7f-99ae-444f-a66c-b24e62130d98" providerId="AD" clId="Web-{4DCD31AC-0BEC-432E-A6D6-75AA2DE5D72B}" dt="2020-09-22T15:47:55.493" v="206"/>
          <ac:spMkLst>
            <pc:docMk/>
            <pc:sldMk cId="3588078135" sldId="258"/>
            <ac:spMk id="34" creationId="{57AEB73D-F521-4B19-820F-12DB6BCC8406}"/>
          </ac:spMkLst>
        </pc:spChg>
        <pc:spChg chg="add">
          <ac:chgData name="Мамытова Нургуль" userId="S::mamytova.nurgul@kaznu.kz::2bb22d7f-99ae-444f-a66c-b24e62130d98" providerId="AD" clId="Web-{4DCD31AC-0BEC-432E-A6D6-75AA2DE5D72B}" dt="2020-09-22T15:47:55.493" v="206"/>
          <ac:spMkLst>
            <pc:docMk/>
            <pc:sldMk cId="3588078135" sldId="258"/>
            <ac:spMk id="36" creationId="{6B72EEBA-3A5D-41CE-8465-A45A0F65674E}"/>
          </ac:spMkLst>
        </pc:spChg>
        <pc:spChg chg="add">
          <ac:chgData name="Мамытова Нургуль" userId="S::mamytova.nurgul@kaznu.kz::2bb22d7f-99ae-444f-a66c-b24e62130d98" providerId="AD" clId="Web-{4DCD31AC-0BEC-432E-A6D6-75AA2DE5D72B}" dt="2020-09-22T15:47:55.493" v="206"/>
          <ac:spMkLst>
            <pc:docMk/>
            <pc:sldMk cId="3588078135" sldId="258"/>
            <ac:spMk id="38" creationId="{F45F8234-3080-4C07-B575-B79541029884}"/>
          </ac:spMkLst>
        </pc:spChg>
        <pc:spChg chg="add">
          <ac:chgData name="Мамытова Нургуль" userId="S::mamytova.nurgul@kaznu.kz::2bb22d7f-99ae-444f-a66c-b24e62130d98" providerId="AD" clId="Web-{4DCD31AC-0BEC-432E-A6D6-75AA2DE5D72B}" dt="2020-09-22T15:47:55.493" v="206"/>
          <ac:spMkLst>
            <pc:docMk/>
            <pc:sldMk cId="3588078135" sldId="258"/>
            <ac:spMk id="40" creationId="{1B0E0466-9F2F-4C27-AE6F-953F891B0020}"/>
          </ac:spMkLst>
        </pc:spChg>
        <pc:spChg chg="add">
          <ac:chgData name="Мамытова Нургуль" userId="S::mamytova.nurgul@kaznu.kz::2bb22d7f-99ae-444f-a66c-b24e62130d98" providerId="AD" clId="Web-{4DCD31AC-0BEC-432E-A6D6-75AA2DE5D72B}" dt="2020-09-22T15:47:55.493" v="206"/>
          <ac:spMkLst>
            <pc:docMk/>
            <pc:sldMk cId="3588078135" sldId="258"/>
            <ac:spMk id="42" creationId="{E4F2DCBC-B44F-4E3C-871F-87CC2B8BDF91}"/>
          </ac:spMkLst>
        </pc:spChg>
        <pc:spChg chg="add">
          <ac:chgData name="Мамытова Нургуль" userId="S::mamytova.nurgul@kaznu.kz::2bb22d7f-99ae-444f-a66c-b24e62130d98" providerId="AD" clId="Web-{4DCD31AC-0BEC-432E-A6D6-75AA2DE5D72B}" dt="2020-09-22T15:47:55.493" v="206"/>
          <ac:spMkLst>
            <pc:docMk/>
            <pc:sldMk cId="3588078135" sldId="258"/>
            <ac:spMk id="44" creationId="{943065B8-2E07-4810-B74C-42FD0409160E}"/>
          </ac:spMkLst>
        </pc:spChg>
        <pc:spChg chg="add">
          <ac:chgData name="Мамытова Нургуль" userId="S::mamytova.nurgul@kaznu.kz::2bb22d7f-99ae-444f-a66c-b24e62130d98" providerId="AD" clId="Web-{4DCD31AC-0BEC-432E-A6D6-75AA2DE5D72B}" dt="2020-09-22T15:47:55.493" v="206"/>
          <ac:spMkLst>
            <pc:docMk/>
            <pc:sldMk cId="3588078135" sldId="258"/>
            <ac:spMk id="46" creationId="{6D529F17-FB87-4ECB-9485-C58500A1BA42}"/>
          </ac:spMkLst>
        </pc:spChg>
        <pc:picChg chg="add mod">
          <ac:chgData name="Мамытова Нургуль" userId="S::mamytova.nurgul@kaznu.kz::2bb22d7f-99ae-444f-a66c-b24e62130d98" providerId="AD" clId="Web-{4DCD31AC-0BEC-432E-A6D6-75AA2DE5D72B}" dt="2020-09-22T15:47:55.493" v="206"/>
          <ac:picMkLst>
            <pc:docMk/>
            <pc:sldMk cId="3588078135" sldId="258"/>
            <ac:picMk id="5" creationId="{850F9A20-5A90-46E3-9A50-EFA13ABE7DFE}"/>
          </ac:picMkLst>
        </pc:picChg>
      </pc:sldChg>
      <pc:sldChg chg="addSp delSp modSp new mod setBg">
        <pc:chgData name="Мамытова Нургуль" userId="S::mamytova.nurgul@kaznu.kz::2bb22d7f-99ae-444f-a66c-b24e62130d98" providerId="AD" clId="Web-{4DCD31AC-0BEC-432E-A6D6-75AA2DE5D72B}" dt="2020-09-22T16:13:21.621" v="427" actId="1076"/>
        <pc:sldMkLst>
          <pc:docMk/>
          <pc:sldMk cId="3455462666" sldId="259"/>
        </pc:sldMkLst>
        <pc:spChg chg="add mod ord">
          <ac:chgData name="Мамытова Нургуль" userId="S::mamytova.nurgul@kaznu.kz::2bb22d7f-99ae-444f-a66c-b24e62130d98" providerId="AD" clId="Web-{4DCD31AC-0BEC-432E-A6D6-75AA2DE5D72B}" dt="2020-09-22T16:12:03.729" v="420"/>
          <ac:spMkLst>
            <pc:docMk/>
            <pc:sldMk cId="3455462666" sldId="259"/>
            <ac:spMk id="2" creationId="{A069F683-1BDD-464B-9D5C-0E39141BAAAE}"/>
          </ac:spMkLst>
        </pc:spChg>
        <pc:spChg chg="add mod">
          <ac:chgData name="Мамытова Нургуль" userId="S::mamytova.nurgul@kaznu.kz::2bb22d7f-99ae-444f-a66c-b24e62130d98" providerId="AD" clId="Web-{4DCD31AC-0BEC-432E-A6D6-75AA2DE5D72B}" dt="2020-09-22T16:12:03.729" v="420"/>
          <ac:spMkLst>
            <pc:docMk/>
            <pc:sldMk cId="3455462666" sldId="259"/>
            <ac:spMk id="3" creationId="{774CD861-CF5B-4CAE-9749-91E5BC50DEBD}"/>
          </ac:spMkLst>
        </pc:spChg>
        <pc:spChg chg="add mod">
          <ac:chgData name="Мамытова Нургуль" userId="S::mamytova.nurgul@kaznu.kz::2bb22d7f-99ae-444f-a66c-b24e62130d98" providerId="AD" clId="Web-{4DCD31AC-0BEC-432E-A6D6-75AA2DE5D72B}" dt="2020-09-22T16:13:21.621" v="427" actId="1076"/>
          <ac:spMkLst>
            <pc:docMk/>
            <pc:sldMk cId="3455462666" sldId="259"/>
            <ac:spMk id="5" creationId="{9C365724-53DA-4CD1-ABCA-9E96F309B2EB}"/>
          </ac:spMkLst>
        </pc:spChg>
        <pc:spChg chg="add del">
          <ac:chgData name="Мамытова Нургуль" userId="S::mamytova.nurgul@kaznu.kz::2bb22d7f-99ae-444f-a66c-b24e62130d98" providerId="AD" clId="Web-{4DCD31AC-0BEC-432E-A6D6-75AA2DE5D72B}" dt="2020-09-22T16:12:03.729" v="420"/>
          <ac:spMkLst>
            <pc:docMk/>
            <pc:sldMk cId="3455462666" sldId="259"/>
            <ac:spMk id="8" creationId="{0786F82F-1B47-46ED-8EAE-53EF71E59E9A}"/>
          </ac:spMkLst>
        </pc:spChg>
        <pc:spChg chg="add del">
          <ac:chgData name="Мамытова Нургуль" userId="S::mamytova.nurgul@kaznu.kz::2bb22d7f-99ae-444f-a66c-b24e62130d98" providerId="AD" clId="Web-{4DCD31AC-0BEC-432E-A6D6-75AA2DE5D72B}" dt="2020-09-22T16:12:03.729" v="420"/>
          <ac:spMkLst>
            <pc:docMk/>
            <pc:sldMk cId="3455462666" sldId="259"/>
            <ac:spMk id="10" creationId="{EF1BAF6F-6275-4646-9C59-331B29B9550F}"/>
          </ac:spMkLst>
        </pc:spChg>
        <pc:spChg chg="add del">
          <ac:chgData name="Мамытова Нургуль" userId="S::mamytova.nurgul@kaznu.kz::2bb22d7f-99ae-444f-a66c-b24e62130d98" providerId="AD" clId="Web-{4DCD31AC-0BEC-432E-A6D6-75AA2DE5D72B}" dt="2020-09-22T16:12:03.729" v="420"/>
          <ac:spMkLst>
            <pc:docMk/>
            <pc:sldMk cId="3455462666" sldId="259"/>
            <ac:spMk id="12" creationId="{72526924-84D3-45FB-A5FE-62D8FCBF53B6}"/>
          </ac:spMkLst>
        </pc:spChg>
        <pc:spChg chg="add del">
          <ac:chgData name="Мамытова Нургуль" userId="S::mamytova.nurgul@kaznu.kz::2bb22d7f-99ae-444f-a66c-b24e62130d98" providerId="AD" clId="Web-{4DCD31AC-0BEC-432E-A6D6-75AA2DE5D72B}" dt="2020-09-22T16:12:03.729" v="420"/>
          <ac:spMkLst>
            <pc:docMk/>
            <pc:sldMk cId="3455462666" sldId="259"/>
            <ac:spMk id="14" creationId="{5C2A6256-1DD0-4E4B-A8B3-9A711B4DBE0C}"/>
          </ac:spMkLst>
        </pc:spChg>
        <pc:spChg chg="add del">
          <ac:chgData name="Мамытова Нургуль" userId="S::mamytova.nurgul@kaznu.kz::2bb22d7f-99ae-444f-a66c-b24e62130d98" providerId="AD" clId="Web-{4DCD31AC-0BEC-432E-A6D6-75AA2DE5D72B}" dt="2020-09-22T16:12:03.729" v="420"/>
          <ac:spMkLst>
            <pc:docMk/>
            <pc:sldMk cId="3455462666" sldId="259"/>
            <ac:spMk id="16" creationId="{41760540-185E-4652-BFD2-9B362EF3BC99}"/>
          </ac:spMkLst>
        </pc:spChg>
        <pc:spChg chg="add del">
          <ac:chgData name="Мамытова Нургуль" userId="S::mamytova.nurgul@kaznu.kz::2bb22d7f-99ae-444f-a66c-b24e62130d98" providerId="AD" clId="Web-{4DCD31AC-0BEC-432E-A6D6-75AA2DE5D72B}" dt="2020-09-22T16:12:03.729" v="420"/>
          <ac:spMkLst>
            <pc:docMk/>
            <pc:sldMk cId="3455462666" sldId="259"/>
            <ac:spMk id="18" creationId="{729789F4-85C1-41A0-83EB-992E22210CB9}"/>
          </ac:spMkLst>
        </pc:spChg>
        <pc:spChg chg="add del">
          <ac:chgData name="Мамытова Нургуль" userId="S::mamytova.nurgul@kaznu.kz::2bb22d7f-99ae-444f-a66c-b24e62130d98" providerId="AD" clId="Web-{4DCD31AC-0BEC-432E-A6D6-75AA2DE5D72B}" dt="2020-09-22T16:12:03.729" v="420"/>
          <ac:spMkLst>
            <pc:docMk/>
            <pc:sldMk cId="3455462666" sldId="259"/>
            <ac:spMk id="20" creationId="{9D9D367D-6DD2-4A7C-8918-0DCAC297559A}"/>
          </ac:spMkLst>
        </pc:spChg>
        <pc:spChg chg="add">
          <ac:chgData name="Мамытова Нургуль" userId="S::mamytova.nurgul@kaznu.kz::2bb22d7f-99ae-444f-a66c-b24e62130d98" providerId="AD" clId="Web-{4DCD31AC-0BEC-432E-A6D6-75AA2DE5D72B}" dt="2020-09-22T16:12:03.729" v="420"/>
          <ac:spMkLst>
            <pc:docMk/>
            <pc:sldMk cId="3455462666" sldId="259"/>
            <ac:spMk id="25" creationId="{0786F82F-1B47-46ED-8EAE-53EF71E59E9A}"/>
          </ac:spMkLst>
        </pc:spChg>
        <pc:spChg chg="add">
          <ac:chgData name="Мамытова Нургуль" userId="S::mamytova.nurgul@kaznu.kz::2bb22d7f-99ae-444f-a66c-b24e62130d98" providerId="AD" clId="Web-{4DCD31AC-0BEC-432E-A6D6-75AA2DE5D72B}" dt="2020-09-22T16:12:03.729" v="420"/>
          <ac:spMkLst>
            <pc:docMk/>
            <pc:sldMk cId="3455462666" sldId="259"/>
            <ac:spMk id="27" creationId="{EF1BAF6F-6275-4646-9C59-331B29B9550F}"/>
          </ac:spMkLst>
        </pc:spChg>
        <pc:spChg chg="add">
          <ac:chgData name="Мамытова Нургуль" userId="S::mamytova.nurgul@kaznu.kz::2bb22d7f-99ae-444f-a66c-b24e62130d98" providerId="AD" clId="Web-{4DCD31AC-0BEC-432E-A6D6-75AA2DE5D72B}" dt="2020-09-22T16:12:03.729" v="420"/>
          <ac:spMkLst>
            <pc:docMk/>
            <pc:sldMk cId="3455462666" sldId="259"/>
            <ac:spMk id="29" creationId="{099405E2-1A96-4DBA-A9DC-4C2A1B421CA9}"/>
          </ac:spMkLst>
        </pc:spChg>
        <pc:spChg chg="add">
          <ac:chgData name="Мамытова Нургуль" userId="S::mamytova.nurgul@kaznu.kz::2bb22d7f-99ae-444f-a66c-b24e62130d98" providerId="AD" clId="Web-{4DCD31AC-0BEC-432E-A6D6-75AA2DE5D72B}" dt="2020-09-22T16:12:03.729" v="420"/>
          <ac:spMkLst>
            <pc:docMk/>
            <pc:sldMk cId="3455462666" sldId="259"/>
            <ac:spMk id="31" creationId="{79855050-A75B-4DD0-9B56-8B1C7722D884}"/>
          </ac:spMkLst>
        </pc:spChg>
        <pc:spChg chg="add">
          <ac:chgData name="Мамытова Нургуль" userId="S::mamytova.nurgul@kaznu.kz::2bb22d7f-99ae-444f-a66c-b24e62130d98" providerId="AD" clId="Web-{4DCD31AC-0BEC-432E-A6D6-75AA2DE5D72B}" dt="2020-09-22T16:12:03.729" v="420"/>
          <ac:spMkLst>
            <pc:docMk/>
            <pc:sldMk cId="3455462666" sldId="259"/>
            <ac:spMk id="33" creationId="{2060C0F7-61A6-4E64-A77E-AFBD81127352}"/>
          </ac:spMkLst>
        </pc:spChg>
        <pc:spChg chg="add">
          <ac:chgData name="Мамытова Нургуль" userId="S::mamytova.nurgul@kaznu.kz::2bb22d7f-99ae-444f-a66c-b24e62130d98" providerId="AD" clId="Web-{4DCD31AC-0BEC-432E-A6D6-75AA2DE5D72B}" dt="2020-09-22T16:12:03.729" v="420"/>
          <ac:spMkLst>
            <pc:docMk/>
            <pc:sldMk cId="3455462666" sldId="259"/>
            <ac:spMk id="35" creationId="{BCF4857D-F003-4CA1-82AB-00900B1008BA}"/>
          </ac:spMkLst>
        </pc:spChg>
        <pc:spChg chg="add">
          <ac:chgData name="Мамытова Нургуль" userId="S::mamytova.nurgul@kaznu.kz::2bb22d7f-99ae-444f-a66c-b24e62130d98" providerId="AD" clId="Web-{4DCD31AC-0BEC-432E-A6D6-75AA2DE5D72B}" dt="2020-09-22T16:12:03.729" v="420"/>
          <ac:spMkLst>
            <pc:docMk/>
            <pc:sldMk cId="3455462666" sldId="259"/>
            <ac:spMk id="37" creationId="{DB791336-FCAA-4174-9303-B3F374861110}"/>
          </ac:spMkLst>
        </pc:spChg>
        <pc:spChg chg="add">
          <ac:chgData name="Мамытова Нургуль" userId="S::mamytova.nurgul@kaznu.kz::2bb22d7f-99ae-444f-a66c-b24e62130d98" providerId="AD" clId="Web-{4DCD31AC-0BEC-432E-A6D6-75AA2DE5D72B}" dt="2020-09-22T16:12:03.729" v="420"/>
          <ac:spMkLst>
            <pc:docMk/>
            <pc:sldMk cId="3455462666" sldId="259"/>
            <ac:spMk id="39" creationId="{CA212158-300D-44D0-9CCE-472C3F669EE1}"/>
          </ac:spMkLst>
        </pc:spChg>
        <pc:spChg chg="add">
          <ac:chgData name="Мамытова Нургуль" userId="S::mamytova.nurgul@kaznu.kz::2bb22d7f-99ae-444f-a66c-b24e62130d98" providerId="AD" clId="Web-{4DCD31AC-0BEC-432E-A6D6-75AA2DE5D72B}" dt="2020-09-22T16:12:03.729" v="420"/>
          <ac:spMkLst>
            <pc:docMk/>
            <pc:sldMk cId="3455462666" sldId="259"/>
            <ac:spMk id="41" creationId="{988521F4-D44A-42C5-9BDB-5CA25554098B}"/>
          </ac:spMkLst>
        </pc:spChg>
        <pc:spChg chg="add">
          <ac:chgData name="Мамытова Нургуль" userId="S::mamytova.nurgul@kaznu.kz::2bb22d7f-99ae-444f-a66c-b24e62130d98" providerId="AD" clId="Web-{4DCD31AC-0BEC-432E-A6D6-75AA2DE5D72B}" dt="2020-09-22T16:12:03.729" v="420"/>
          <ac:spMkLst>
            <pc:docMk/>
            <pc:sldMk cId="3455462666" sldId="259"/>
            <ac:spMk id="43" creationId="{5E6738EB-6FF0-4AF9-8462-57F4494B88B2}"/>
          </ac:spMkLst>
        </pc:spChg>
        <pc:picChg chg="add mod">
          <ac:chgData name="Мамытова Нургуль" userId="S::mamytova.nurgul@kaznu.kz::2bb22d7f-99ae-444f-a66c-b24e62130d98" providerId="AD" clId="Web-{4DCD31AC-0BEC-432E-A6D6-75AA2DE5D72B}" dt="2020-09-22T16:12:10.823" v="421" actId="14100"/>
          <ac:picMkLst>
            <pc:docMk/>
            <pc:sldMk cId="3455462666" sldId="259"/>
            <ac:picMk id="4" creationId="{A8E02523-14EB-48F6-8C22-DACA541A3362}"/>
          </ac:picMkLst>
        </pc:picChg>
      </pc:sldChg>
      <pc:sldChg chg="new del">
        <pc:chgData name="Мамытова Нургуль" userId="S::mamytova.nurgul@kaznu.kz::2bb22d7f-99ae-444f-a66c-b24e62130d98" providerId="AD" clId="Web-{4DCD31AC-0BEC-432E-A6D6-75AA2DE5D72B}" dt="2020-09-22T17:50:55.457" v="1435"/>
        <pc:sldMkLst>
          <pc:docMk/>
          <pc:sldMk cId="1121893755" sldId="260"/>
        </pc:sldMkLst>
      </pc:sldChg>
      <pc:sldChg chg="addSp delSp modSp new mod setBg">
        <pc:chgData name="Мамытова Нургуль" userId="S::mamytova.nurgul@kaznu.kz::2bb22d7f-99ae-444f-a66c-b24e62130d98" providerId="AD" clId="Web-{4DCD31AC-0BEC-432E-A6D6-75AA2DE5D72B}" dt="2020-09-22T16:31:47.056" v="568" actId="14100"/>
        <pc:sldMkLst>
          <pc:docMk/>
          <pc:sldMk cId="774917009" sldId="261"/>
        </pc:sldMkLst>
        <pc:spChg chg="mod">
          <ac:chgData name="Мамытова Нургуль" userId="S::mamytova.nurgul@kaznu.kz::2bb22d7f-99ae-444f-a66c-b24e62130d98" providerId="AD" clId="Web-{4DCD31AC-0BEC-432E-A6D6-75AA2DE5D72B}" dt="2020-09-22T16:31:43.228" v="567" actId="1076"/>
          <ac:spMkLst>
            <pc:docMk/>
            <pc:sldMk cId="774917009" sldId="261"/>
            <ac:spMk id="2" creationId="{56A76645-AC4B-477C-9E90-A32B42C118D6}"/>
          </ac:spMkLst>
        </pc:spChg>
        <pc:spChg chg="del">
          <ac:chgData name="Мамытова Нургуль" userId="S::mamytova.nurgul@kaznu.kz::2bb22d7f-99ae-444f-a66c-b24e62130d98" providerId="AD" clId="Web-{4DCD31AC-0BEC-432E-A6D6-75AA2DE5D72B}" dt="2020-09-22T16:17:06.999" v="450"/>
          <ac:spMkLst>
            <pc:docMk/>
            <pc:sldMk cId="774917009" sldId="261"/>
            <ac:spMk id="3" creationId="{2022EA6D-2529-410C-9CE8-BDA77777F88D}"/>
          </ac:spMkLst>
        </pc:spChg>
        <pc:spChg chg="add del mod">
          <ac:chgData name="Мамытова Нургуль" userId="S::mamytova.nurgul@kaznu.kz::2bb22d7f-99ae-444f-a66c-b24e62130d98" providerId="AD" clId="Web-{4DCD31AC-0BEC-432E-A6D6-75AA2DE5D72B}" dt="2020-09-22T16:21:46.408" v="453"/>
          <ac:spMkLst>
            <pc:docMk/>
            <pc:sldMk cId="774917009" sldId="261"/>
            <ac:spMk id="6" creationId="{A1725670-1E0E-4CCA-85C8-4B30A93C12A2}"/>
          </ac:spMkLst>
        </pc:spChg>
        <pc:spChg chg="add del mod">
          <ac:chgData name="Мамытова Нургуль" userId="S::mamytova.nurgul@kaznu.kz::2bb22d7f-99ae-444f-a66c-b24e62130d98" providerId="AD" clId="Web-{4DCD31AC-0BEC-432E-A6D6-75AA2DE5D72B}" dt="2020-09-22T16:22:48.393" v="455"/>
          <ac:spMkLst>
            <pc:docMk/>
            <pc:sldMk cId="774917009" sldId="261"/>
            <ac:spMk id="9" creationId="{D000EB84-9828-4444-8384-60CF89145656}"/>
          </ac:spMkLst>
        </pc:spChg>
        <pc:spChg chg="add mod">
          <ac:chgData name="Мамытова Нургуль" userId="S::mamytova.nurgul@kaznu.kz::2bb22d7f-99ae-444f-a66c-b24e62130d98" providerId="AD" clId="Web-{4DCD31AC-0BEC-432E-A6D6-75AA2DE5D72B}" dt="2020-09-22T16:31:47.056" v="568" actId="14100"/>
          <ac:spMkLst>
            <pc:docMk/>
            <pc:sldMk cId="774917009" sldId="261"/>
            <ac:spMk id="11" creationId="{E1418159-9DA0-4D0F-B7E1-5498E1B6E754}"/>
          </ac:spMkLst>
        </pc:spChg>
        <pc:spChg chg="add del">
          <ac:chgData name="Мамытова Нургуль" userId="S::mamytova.nurgul@kaznu.kz::2bb22d7f-99ae-444f-a66c-b24e62130d98" providerId="AD" clId="Web-{4DCD31AC-0BEC-432E-A6D6-75AA2DE5D72B}" dt="2020-09-22T16:30:40.305" v="551"/>
          <ac:spMkLst>
            <pc:docMk/>
            <pc:sldMk cId="774917009" sldId="261"/>
            <ac:spMk id="13" creationId="{099405E2-1A96-4DBA-A9DC-4C2A1B421CA9}"/>
          </ac:spMkLst>
        </pc:spChg>
        <pc:spChg chg="add del">
          <ac:chgData name="Мамытова Нургуль" userId="S::mamytova.nurgul@kaznu.kz::2bb22d7f-99ae-444f-a66c-b24e62130d98" providerId="AD" clId="Web-{4DCD31AC-0BEC-432E-A6D6-75AA2DE5D72B}" dt="2020-09-22T16:30:40.305" v="551"/>
          <ac:spMkLst>
            <pc:docMk/>
            <pc:sldMk cId="774917009" sldId="261"/>
            <ac:spMk id="14" creationId="{79855050-A75B-4DD0-9B56-8B1C7722D884}"/>
          </ac:spMkLst>
        </pc:spChg>
        <pc:spChg chg="add del">
          <ac:chgData name="Мамытова Нургуль" userId="S::mamytova.nurgul@kaznu.kz::2bb22d7f-99ae-444f-a66c-b24e62130d98" providerId="AD" clId="Web-{4DCD31AC-0BEC-432E-A6D6-75AA2DE5D72B}" dt="2020-09-22T16:30:40.305" v="551"/>
          <ac:spMkLst>
            <pc:docMk/>
            <pc:sldMk cId="774917009" sldId="261"/>
            <ac:spMk id="15" creationId="{2060C0F7-61A6-4E64-A77E-AFBD81127352}"/>
          </ac:spMkLst>
        </pc:spChg>
        <pc:spChg chg="add del">
          <ac:chgData name="Мамытова Нургуль" userId="S::mamytova.nurgul@kaznu.kz::2bb22d7f-99ae-444f-a66c-b24e62130d98" providerId="AD" clId="Web-{4DCD31AC-0BEC-432E-A6D6-75AA2DE5D72B}" dt="2020-09-22T16:29:09.429" v="522"/>
          <ac:spMkLst>
            <pc:docMk/>
            <pc:sldMk cId="774917009" sldId="261"/>
            <ac:spMk id="16" creationId="{099405E2-1A96-4DBA-A9DC-4C2A1B421CA9}"/>
          </ac:spMkLst>
        </pc:spChg>
        <pc:spChg chg="add del">
          <ac:chgData name="Мамытова Нургуль" userId="S::mamytova.nurgul@kaznu.kz::2bb22d7f-99ae-444f-a66c-b24e62130d98" providerId="AD" clId="Web-{4DCD31AC-0BEC-432E-A6D6-75AA2DE5D72B}" dt="2020-09-22T16:30:40.305" v="551"/>
          <ac:spMkLst>
            <pc:docMk/>
            <pc:sldMk cId="774917009" sldId="261"/>
            <ac:spMk id="17" creationId="{BCF4857D-F003-4CA1-82AB-00900B1008BA}"/>
          </ac:spMkLst>
        </pc:spChg>
        <pc:spChg chg="add del">
          <ac:chgData name="Мамытова Нургуль" userId="S::mamytova.nurgul@kaznu.kz::2bb22d7f-99ae-444f-a66c-b24e62130d98" providerId="AD" clId="Web-{4DCD31AC-0BEC-432E-A6D6-75AA2DE5D72B}" dt="2020-09-22T16:29:09.429" v="522"/>
          <ac:spMkLst>
            <pc:docMk/>
            <pc:sldMk cId="774917009" sldId="261"/>
            <ac:spMk id="18" creationId="{DEB1CCE3-FB1D-471C-9AFE-D20E81E64AC0}"/>
          </ac:spMkLst>
        </pc:spChg>
        <pc:spChg chg="add del">
          <ac:chgData name="Мамытова Нургуль" userId="S::mamytova.nurgul@kaznu.kz::2bb22d7f-99ae-444f-a66c-b24e62130d98" providerId="AD" clId="Web-{4DCD31AC-0BEC-432E-A6D6-75AA2DE5D72B}" dt="2020-09-22T16:30:40.305" v="551"/>
          <ac:spMkLst>
            <pc:docMk/>
            <pc:sldMk cId="774917009" sldId="261"/>
            <ac:spMk id="19" creationId="{DB791336-FCAA-4174-9303-B3F374861110}"/>
          </ac:spMkLst>
        </pc:spChg>
        <pc:spChg chg="add del">
          <ac:chgData name="Мамытова Нургуль" userId="S::mamytova.nurgul@kaznu.kz::2bb22d7f-99ae-444f-a66c-b24e62130d98" providerId="AD" clId="Web-{4DCD31AC-0BEC-432E-A6D6-75AA2DE5D72B}" dt="2020-09-22T16:29:09.429" v="522"/>
          <ac:spMkLst>
            <pc:docMk/>
            <pc:sldMk cId="774917009" sldId="261"/>
            <ac:spMk id="20" creationId="{60F38E87-6AF8-4488-B608-9FA2F57B40B7}"/>
          </ac:spMkLst>
        </pc:spChg>
        <pc:spChg chg="add del">
          <ac:chgData name="Мамытова Нургуль" userId="S::mamytova.nurgul@kaznu.kz::2bb22d7f-99ae-444f-a66c-b24e62130d98" providerId="AD" clId="Web-{4DCD31AC-0BEC-432E-A6D6-75AA2DE5D72B}" dt="2020-09-22T16:30:40.305" v="551"/>
          <ac:spMkLst>
            <pc:docMk/>
            <pc:sldMk cId="774917009" sldId="261"/>
            <ac:spMk id="21" creationId="{CA212158-300D-44D0-9CCE-472C3F669EE1}"/>
          </ac:spMkLst>
        </pc:spChg>
        <pc:spChg chg="add del">
          <ac:chgData name="Мамытова Нургуль" userId="S::mamytova.nurgul@kaznu.kz::2bb22d7f-99ae-444f-a66c-b24e62130d98" providerId="AD" clId="Web-{4DCD31AC-0BEC-432E-A6D6-75AA2DE5D72B}" dt="2020-09-22T16:29:09.429" v="522"/>
          <ac:spMkLst>
            <pc:docMk/>
            <pc:sldMk cId="774917009" sldId="261"/>
            <ac:spMk id="22" creationId="{ECC3B76D-CC6E-42D0-8666-2A2164AB5AF4}"/>
          </ac:spMkLst>
        </pc:spChg>
        <pc:spChg chg="add del">
          <ac:chgData name="Мамытова Нургуль" userId="S::mamytova.nurgul@kaznu.kz::2bb22d7f-99ae-444f-a66c-b24e62130d98" providerId="AD" clId="Web-{4DCD31AC-0BEC-432E-A6D6-75AA2DE5D72B}" dt="2020-09-22T16:30:40.305" v="551"/>
          <ac:spMkLst>
            <pc:docMk/>
            <pc:sldMk cId="774917009" sldId="261"/>
            <ac:spMk id="23" creationId="{988521F4-D44A-42C5-9BDB-5CA25554098B}"/>
          </ac:spMkLst>
        </pc:spChg>
        <pc:spChg chg="add del">
          <ac:chgData name="Мамытова Нургуль" userId="S::mamytova.nurgul@kaznu.kz::2bb22d7f-99ae-444f-a66c-b24e62130d98" providerId="AD" clId="Web-{4DCD31AC-0BEC-432E-A6D6-75AA2DE5D72B}" dt="2020-09-22T16:29:09.429" v="522"/>
          <ac:spMkLst>
            <pc:docMk/>
            <pc:sldMk cId="774917009" sldId="261"/>
            <ac:spMk id="24" creationId="{32BA9D6C-8214-4E25-AF8B-48762AD8D530}"/>
          </ac:spMkLst>
        </pc:spChg>
        <pc:spChg chg="add del">
          <ac:chgData name="Мамытова Нургуль" userId="S::mamytova.nurgul@kaznu.kz::2bb22d7f-99ae-444f-a66c-b24e62130d98" providerId="AD" clId="Web-{4DCD31AC-0BEC-432E-A6D6-75AA2DE5D72B}" dt="2020-09-22T16:30:40.305" v="551"/>
          <ac:spMkLst>
            <pc:docMk/>
            <pc:sldMk cId="774917009" sldId="261"/>
            <ac:spMk id="25" creationId="{5E6738EB-6FF0-4AF9-8462-57F4494B88B2}"/>
          </ac:spMkLst>
        </pc:spChg>
        <pc:spChg chg="add del">
          <ac:chgData name="Мамытова Нургуль" userId="S::mamytova.nurgul@kaznu.kz::2bb22d7f-99ae-444f-a66c-b24e62130d98" providerId="AD" clId="Web-{4DCD31AC-0BEC-432E-A6D6-75AA2DE5D72B}" dt="2020-09-22T16:29:09.429" v="522"/>
          <ac:spMkLst>
            <pc:docMk/>
            <pc:sldMk cId="774917009" sldId="261"/>
            <ac:spMk id="26" creationId="{DBE9B8BD-472F-4F54-AC9D-101EE3496992}"/>
          </ac:spMkLst>
        </pc:spChg>
        <pc:spChg chg="add del">
          <ac:chgData name="Мамытова Нургуль" userId="S::mamytova.nurgul@kaznu.kz::2bb22d7f-99ae-444f-a66c-b24e62130d98" providerId="AD" clId="Web-{4DCD31AC-0BEC-432E-A6D6-75AA2DE5D72B}" dt="2020-09-22T16:30:40.290" v="550"/>
          <ac:spMkLst>
            <pc:docMk/>
            <pc:sldMk cId="774917009" sldId="261"/>
            <ac:spMk id="27" creationId="{099405E2-1A96-4DBA-A9DC-4C2A1B421CA9}"/>
          </ac:spMkLst>
        </pc:spChg>
        <pc:spChg chg="add del">
          <ac:chgData name="Мамытова Нургуль" userId="S::mamytova.nurgul@kaznu.kz::2bb22d7f-99ae-444f-a66c-b24e62130d98" providerId="AD" clId="Web-{4DCD31AC-0BEC-432E-A6D6-75AA2DE5D72B}" dt="2020-09-22T16:29:09.429" v="522"/>
          <ac:spMkLst>
            <pc:docMk/>
            <pc:sldMk cId="774917009" sldId="261"/>
            <ac:spMk id="28" creationId="{0871A14F-64B0-4CCE-900E-695C55EFF375}"/>
          </ac:spMkLst>
        </pc:spChg>
        <pc:spChg chg="add del">
          <ac:chgData name="Мамытова Нургуль" userId="S::mamytova.nurgul@kaznu.kz::2bb22d7f-99ae-444f-a66c-b24e62130d98" providerId="AD" clId="Web-{4DCD31AC-0BEC-432E-A6D6-75AA2DE5D72B}" dt="2020-09-22T16:31:04.384" v="557"/>
          <ac:spMkLst>
            <pc:docMk/>
            <pc:sldMk cId="774917009" sldId="261"/>
            <ac:spMk id="29" creationId="{099405E2-1A96-4DBA-A9DC-4C2A1B421CA9}"/>
          </ac:spMkLst>
        </pc:spChg>
        <pc:spChg chg="add del">
          <ac:chgData name="Мамытова Нургуль" userId="S::mamytova.nurgul@kaznu.kz::2bb22d7f-99ae-444f-a66c-b24e62130d98" providerId="AD" clId="Web-{4DCD31AC-0BEC-432E-A6D6-75AA2DE5D72B}" dt="2020-09-22T16:29:09.429" v="522"/>
          <ac:spMkLst>
            <pc:docMk/>
            <pc:sldMk cId="774917009" sldId="261"/>
            <ac:spMk id="30" creationId="{0FDBC76A-295F-4635-A28D-ADA24F383ABC}"/>
          </ac:spMkLst>
        </pc:spChg>
        <pc:spChg chg="add del">
          <ac:chgData name="Мамытова Нургуль" userId="S::mamytova.nurgul@kaznu.kz::2bb22d7f-99ae-444f-a66c-b24e62130d98" providerId="AD" clId="Web-{4DCD31AC-0BEC-432E-A6D6-75AA2DE5D72B}" dt="2020-09-22T16:31:04.384" v="557"/>
          <ac:spMkLst>
            <pc:docMk/>
            <pc:sldMk cId="774917009" sldId="261"/>
            <ac:spMk id="31" creationId="{BCF4857D-F003-4CA1-82AB-00900B1008BA}"/>
          </ac:spMkLst>
        </pc:spChg>
        <pc:spChg chg="add del">
          <ac:chgData name="Мамытова Нургуль" userId="S::mamytova.nurgul@kaznu.kz::2bb22d7f-99ae-444f-a66c-b24e62130d98" providerId="AD" clId="Web-{4DCD31AC-0BEC-432E-A6D6-75AA2DE5D72B}" dt="2020-09-22T16:30:40.290" v="550"/>
          <ac:spMkLst>
            <pc:docMk/>
            <pc:sldMk cId="774917009" sldId="261"/>
            <ac:spMk id="32" creationId="{932FF329-3A87-4F66-BA01-91CD63C8119F}"/>
          </ac:spMkLst>
        </pc:spChg>
        <pc:spChg chg="add del">
          <ac:chgData name="Мамытова Нургуль" userId="S::mamytova.nurgul@kaznu.kz::2bb22d7f-99ae-444f-a66c-b24e62130d98" providerId="AD" clId="Web-{4DCD31AC-0BEC-432E-A6D6-75AA2DE5D72B}" dt="2020-09-22T16:31:04.384" v="557"/>
          <ac:spMkLst>
            <pc:docMk/>
            <pc:sldMk cId="774917009" sldId="261"/>
            <ac:spMk id="33" creationId="{79855050-A75B-4DD0-9B56-8B1C7722D884}"/>
          </ac:spMkLst>
        </pc:spChg>
        <pc:spChg chg="add del">
          <ac:chgData name="Мамытова Нургуль" userId="S::mamytova.nurgul@kaznu.kz::2bb22d7f-99ae-444f-a66c-b24e62130d98" providerId="AD" clId="Web-{4DCD31AC-0BEC-432E-A6D6-75AA2DE5D72B}" dt="2020-09-22T16:30:40.290" v="550"/>
          <ac:spMkLst>
            <pc:docMk/>
            <pc:sldMk cId="774917009" sldId="261"/>
            <ac:spMk id="34" creationId="{BCF4857D-F003-4CA1-82AB-00900B1008BA}"/>
          </ac:spMkLst>
        </pc:spChg>
        <pc:spChg chg="add del">
          <ac:chgData name="Мамытова Нургуль" userId="S::mamytova.nurgul@kaznu.kz::2bb22d7f-99ae-444f-a66c-b24e62130d98" providerId="AD" clId="Web-{4DCD31AC-0BEC-432E-A6D6-75AA2DE5D72B}" dt="2020-09-22T16:31:04.384" v="557"/>
          <ac:spMkLst>
            <pc:docMk/>
            <pc:sldMk cId="774917009" sldId="261"/>
            <ac:spMk id="35" creationId="{5E6738EB-6FF0-4AF9-8462-57F4494B88B2}"/>
          </ac:spMkLst>
        </pc:spChg>
        <pc:spChg chg="add del">
          <ac:chgData name="Мамытова Нургуль" userId="S::mamytova.nurgul@kaznu.kz::2bb22d7f-99ae-444f-a66c-b24e62130d98" providerId="AD" clId="Web-{4DCD31AC-0BEC-432E-A6D6-75AA2DE5D72B}" dt="2020-09-22T16:30:40.290" v="550"/>
          <ac:spMkLst>
            <pc:docMk/>
            <pc:sldMk cId="774917009" sldId="261"/>
            <ac:spMk id="36" creationId="{79855050-A75B-4DD0-9B56-8B1C7722D884}"/>
          </ac:spMkLst>
        </pc:spChg>
        <pc:spChg chg="add del">
          <ac:chgData name="Мамытова Нургуль" userId="S::mamytova.nurgul@kaznu.kz::2bb22d7f-99ae-444f-a66c-b24e62130d98" providerId="AD" clId="Web-{4DCD31AC-0BEC-432E-A6D6-75AA2DE5D72B}" dt="2020-09-22T16:31:04.384" v="557"/>
          <ac:spMkLst>
            <pc:docMk/>
            <pc:sldMk cId="774917009" sldId="261"/>
            <ac:spMk id="37" creationId="{DB791336-FCAA-4174-9303-B3F374861110}"/>
          </ac:spMkLst>
        </pc:spChg>
        <pc:spChg chg="add del">
          <ac:chgData name="Мамытова Нургуль" userId="S::mamytova.nurgul@kaznu.kz::2bb22d7f-99ae-444f-a66c-b24e62130d98" providerId="AD" clId="Web-{4DCD31AC-0BEC-432E-A6D6-75AA2DE5D72B}" dt="2020-09-22T16:30:40.290" v="550"/>
          <ac:spMkLst>
            <pc:docMk/>
            <pc:sldMk cId="774917009" sldId="261"/>
            <ac:spMk id="38" creationId="{5E6738EB-6FF0-4AF9-8462-57F4494B88B2}"/>
          </ac:spMkLst>
        </pc:spChg>
        <pc:spChg chg="add del">
          <ac:chgData name="Мамытова Нургуль" userId="S::mamytova.nurgul@kaznu.kz::2bb22d7f-99ae-444f-a66c-b24e62130d98" providerId="AD" clId="Web-{4DCD31AC-0BEC-432E-A6D6-75AA2DE5D72B}" dt="2020-09-22T16:31:04.384" v="557"/>
          <ac:spMkLst>
            <pc:docMk/>
            <pc:sldMk cId="774917009" sldId="261"/>
            <ac:spMk id="39" creationId="{CA212158-300D-44D0-9CCE-472C3F669EE1}"/>
          </ac:spMkLst>
        </pc:spChg>
        <pc:spChg chg="add del">
          <ac:chgData name="Мамытова Нургуль" userId="S::mamytova.nurgul@kaznu.kz::2bb22d7f-99ae-444f-a66c-b24e62130d98" providerId="AD" clId="Web-{4DCD31AC-0BEC-432E-A6D6-75AA2DE5D72B}" dt="2020-09-22T16:30:40.290" v="550"/>
          <ac:spMkLst>
            <pc:docMk/>
            <pc:sldMk cId="774917009" sldId="261"/>
            <ac:spMk id="40" creationId="{DB791336-FCAA-4174-9303-B3F374861110}"/>
          </ac:spMkLst>
        </pc:spChg>
        <pc:spChg chg="add del">
          <ac:chgData name="Мамытова Нургуль" userId="S::mamytova.nurgul@kaznu.kz::2bb22d7f-99ae-444f-a66c-b24e62130d98" providerId="AD" clId="Web-{4DCD31AC-0BEC-432E-A6D6-75AA2DE5D72B}" dt="2020-09-22T16:31:04.384" v="557"/>
          <ac:spMkLst>
            <pc:docMk/>
            <pc:sldMk cId="774917009" sldId="261"/>
            <ac:spMk id="41" creationId="{988521F4-D44A-42C5-9BDB-5CA25554098B}"/>
          </ac:spMkLst>
        </pc:spChg>
        <pc:spChg chg="add del">
          <ac:chgData name="Мамытова Нургуль" userId="S::mamytova.nurgul@kaznu.kz::2bb22d7f-99ae-444f-a66c-b24e62130d98" providerId="AD" clId="Web-{4DCD31AC-0BEC-432E-A6D6-75AA2DE5D72B}" dt="2020-09-22T16:30:40.290" v="550"/>
          <ac:spMkLst>
            <pc:docMk/>
            <pc:sldMk cId="774917009" sldId="261"/>
            <ac:spMk id="42" creationId="{CA212158-300D-44D0-9CCE-472C3F669EE1}"/>
          </ac:spMkLst>
        </pc:spChg>
        <pc:spChg chg="add del">
          <ac:chgData name="Мамытова Нургуль" userId="S::mamytova.nurgul@kaznu.kz::2bb22d7f-99ae-444f-a66c-b24e62130d98" providerId="AD" clId="Web-{4DCD31AC-0BEC-432E-A6D6-75AA2DE5D72B}" dt="2020-09-22T16:31:04.353" v="556"/>
          <ac:spMkLst>
            <pc:docMk/>
            <pc:sldMk cId="774917009" sldId="261"/>
            <ac:spMk id="43" creationId="{C3B59E90-C2E6-4C7B-B62A-9A39E4D132D9}"/>
          </ac:spMkLst>
        </pc:spChg>
        <pc:spChg chg="add del">
          <ac:chgData name="Мамытова Нургуль" userId="S::mamytova.nurgul@kaznu.kz::2bb22d7f-99ae-444f-a66c-b24e62130d98" providerId="AD" clId="Web-{4DCD31AC-0BEC-432E-A6D6-75AA2DE5D72B}" dt="2020-09-22T16:30:40.290" v="550"/>
          <ac:spMkLst>
            <pc:docMk/>
            <pc:sldMk cId="774917009" sldId="261"/>
            <ac:spMk id="44" creationId="{988521F4-D44A-42C5-9BDB-5CA25554098B}"/>
          </ac:spMkLst>
        </pc:spChg>
        <pc:spChg chg="add del">
          <ac:chgData name="Мамытова Нургуль" userId="S::mamytova.nurgul@kaznu.kz::2bb22d7f-99ae-444f-a66c-b24e62130d98" providerId="AD" clId="Web-{4DCD31AC-0BEC-432E-A6D6-75AA2DE5D72B}" dt="2020-09-22T16:31:04.353" v="556"/>
          <ac:spMkLst>
            <pc:docMk/>
            <pc:sldMk cId="774917009" sldId="261"/>
            <ac:spMk id="45" creationId="{F41B2979-9B0F-4F3C-A912-A0A5339D706C}"/>
          </ac:spMkLst>
        </pc:spChg>
        <pc:spChg chg="add del">
          <ac:chgData name="Мамытова Нургуль" userId="S::mamytova.nurgul@kaznu.kz::2bb22d7f-99ae-444f-a66c-b24e62130d98" providerId="AD" clId="Web-{4DCD31AC-0BEC-432E-A6D6-75AA2DE5D72B}" dt="2020-09-22T16:31:00.399" v="554"/>
          <ac:spMkLst>
            <pc:docMk/>
            <pc:sldMk cId="774917009" sldId="261"/>
            <ac:spMk id="46" creationId="{099405E2-1A96-4DBA-A9DC-4C2A1B421CA9}"/>
          </ac:spMkLst>
        </pc:spChg>
        <pc:spChg chg="add del">
          <ac:chgData name="Мамытова Нургуль" userId="S::mamytova.nurgul@kaznu.kz::2bb22d7f-99ae-444f-a66c-b24e62130d98" providerId="AD" clId="Web-{4DCD31AC-0BEC-432E-A6D6-75AA2DE5D72B}" dt="2020-09-22T16:31:04.353" v="556"/>
          <ac:spMkLst>
            <pc:docMk/>
            <pc:sldMk cId="774917009" sldId="261"/>
            <ac:spMk id="47" creationId="{0D88D065-482C-41CF-99A2-50EFB1B94E59}"/>
          </ac:spMkLst>
        </pc:spChg>
        <pc:spChg chg="add del">
          <ac:chgData name="Мамытова Нургуль" userId="S::mamytova.nurgul@kaznu.kz::2bb22d7f-99ae-444f-a66c-b24e62130d98" providerId="AD" clId="Web-{4DCD31AC-0BEC-432E-A6D6-75AA2DE5D72B}" dt="2020-09-22T16:31:00.399" v="554"/>
          <ac:spMkLst>
            <pc:docMk/>
            <pc:sldMk cId="774917009" sldId="261"/>
            <ac:spMk id="48" creationId="{79855050-A75B-4DD0-9B56-8B1C7722D884}"/>
          </ac:spMkLst>
        </pc:spChg>
        <pc:spChg chg="add del">
          <ac:chgData name="Мамытова Нургуль" userId="S::mamytova.nurgul@kaznu.kz::2bb22d7f-99ae-444f-a66c-b24e62130d98" providerId="AD" clId="Web-{4DCD31AC-0BEC-432E-A6D6-75AA2DE5D72B}" dt="2020-09-22T16:31:04.353" v="556"/>
          <ac:spMkLst>
            <pc:docMk/>
            <pc:sldMk cId="774917009" sldId="261"/>
            <ac:spMk id="49" creationId="{E0B15B07-5DFC-49A7-83E7-33AE560DDD32}"/>
          </ac:spMkLst>
        </pc:spChg>
        <pc:spChg chg="add del">
          <ac:chgData name="Мамытова Нургуль" userId="S::mamytova.nurgul@kaznu.kz::2bb22d7f-99ae-444f-a66c-b24e62130d98" providerId="AD" clId="Web-{4DCD31AC-0BEC-432E-A6D6-75AA2DE5D72B}" dt="2020-09-22T16:31:00.399" v="554"/>
          <ac:spMkLst>
            <pc:docMk/>
            <pc:sldMk cId="774917009" sldId="261"/>
            <ac:spMk id="50" creationId="{2060C0F7-61A6-4E64-A77E-AFBD81127352}"/>
          </ac:spMkLst>
        </pc:spChg>
        <pc:spChg chg="add del">
          <ac:chgData name="Мамытова Нургуль" userId="S::mamytova.nurgul@kaznu.kz::2bb22d7f-99ae-444f-a66c-b24e62130d98" providerId="AD" clId="Web-{4DCD31AC-0BEC-432E-A6D6-75AA2DE5D72B}" dt="2020-09-22T16:31:04.353" v="556"/>
          <ac:spMkLst>
            <pc:docMk/>
            <pc:sldMk cId="774917009" sldId="261"/>
            <ac:spMk id="51" creationId="{23E1A6E1-A101-407D-9872-0506425C7DDD}"/>
          </ac:spMkLst>
        </pc:spChg>
        <pc:spChg chg="add del">
          <ac:chgData name="Мамытова Нургуль" userId="S::mamytova.nurgul@kaznu.kz::2bb22d7f-99ae-444f-a66c-b24e62130d98" providerId="AD" clId="Web-{4DCD31AC-0BEC-432E-A6D6-75AA2DE5D72B}" dt="2020-09-22T16:31:00.399" v="554"/>
          <ac:spMkLst>
            <pc:docMk/>
            <pc:sldMk cId="774917009" sldId="261"/>
            <ac:spMk id="52" creationId="{BCF4857D-F003-4CA1-82AB-00900B1008BA}"/>
          </ac:spMkLst>
        </pc:spChg>
        <pc:spChg chg="add del">
          <ac:chgData name="Мамытова Нургуль" userId="S::mamytova.nurgul@kaznu.kz::2bb22d7f-99ae-444f-a66c-b24e62130d98" providerId="AD" clId="Web-{4DCD31AC-0BEC-432E-A6D6-75AA2DE5D72B}" dt="2020-09-22T16:31:04.353" v="556"/>
          <ac:spMkLst>
            <pc:docMk/>
            <pc:sldMk cId="774917009" sldId="261"/>
            <ac:spMk id="53" creationId="{E49E4F89-BD43-4E3D-88E8-6C7E8AA9F70D}"/>
          </ac:spMkLst>
        </pc:spChg>
        <pc:spChg chg="add del">
          <ac:chgData name="Мамытова Нургуль" userId="S::mamytova.nurgul@kaznu.kz::2bb22d7f-99ae-444f-a66c-b24e62130d98" providerId="AD" clId="Web-{4DCD31AC-0BEC-432E-A6D6-75AA2DE5D72B}" dt="2020-09-22T16:31:00.399" v="554"/>
          <ac:spMkLst>
            <pc:docMk/>
            <pc:sldMk cId="774917009" sldId="261"/>
            <ac:spMk id="54" creationId="{DB791336-FCAA-4174-9303-B3F374861110}"/>
          </ac:spMkLst>
        </pc:spChg>
        <pc:spChg chg="add del">
          <ac:chgData name="Мамытова Нургуль" userId="S::mamytova.nurgul@kaznu.kz::2bb22d7f-99ae-444f-a66c-b24e62130d98" providerId="AD" clId="Web-{4DCD31AC-0BEC-432E-A6D6-75AA2DE5D72B}" dt="2020-09-22T16:31:04.353" v="556"/>
          <ac:spMkLst>
            <pc:docMk/>
            <pc:sldMk cId="774917009" sldId="261"/>
            <ac:spMk id="55" creationId="{71153701-84AC-48F8-BF95-FD091301A00B}"/>
          </ac:spMkLst>
        </pc:spChg>
        <pc:spChg chg="add del">
          <ac:chgData name="Мамытова Нургуль" userId="S::mamytova.nurgul@kaznu.kz::2bb22d7f-99ae-444f-a66c-b24e62130d98" providerId="AD" clId="Web-{4DCD31AC-0BEC-432E-A6D6-75AA2DE5D72B}" dt="2020-09-22T16:31:00.399" v="554"/>
          <ac:spMkLst>
            <pc:docMk/>
            <pc:sldMk cId="774917009" sldId="261"/>
            <ac:spMk id="56" creationId="{CA212158-300D-44D0-9CCE-472C3F669EE1}"/>
          </ac:spMkLst>
        </pc:spChg>
        <pc:spChg chg="add del">
          <ac:chgData name="Мамытова Нургуль" userId="S::mamytova.nurgul@kaznu.kz::2bb22d7f-99ae-444f-a66c-b24e62130d98" providerId="AD" clId="Web-{4DCD31AC-0BEC-432E-A6D6-75AA2DE5D72B}" dt="2020-09-22T16:31:04.353" v="556"/>
          <ac:spMkLst>
            <pc:docMk/>
            <pc:sldMk cId="774917009" sldId="261"/>
            <ac:spMk id="57" creationId="{025FF1E9-6522-482B-A20C-EA7AF7CAA134}"/>
          </ac:spMkLst>
        </pc:spChg>
        <pc:spChg chg="add del">
          <ac:chgData name="Мамытова Нургуль" userId="S::mamytova.nurgul@kaznu.kz::2bb22d7f-99ae-444f-a66c-b24e62130d98" providerId="AD" clId="Web-{4DCD31AC-0BEC-432E-A6D6-75AA2DE5D72B}" dt="2020-09-22T16:31:00.399" v="554"/>
          <ac:spMkLst>
            <pc:docMk/>
            <pc:sldMk cId="774917009" sldId="261"/>
            <ac:spMk id="58" creationId="{988521F4-D44A-42C5-9BDB-5CA25554098B}"/>
          </ac:spMkLst>
        </pc:spChg>
        <pc:spChg chg="add">
          <ac:chgData name="Мамытова Нургуль" userId="S::mamytova.nurgul@kaznu.kz::2bb22d7f-99ae-444f-a66c-b24e62130d98" providerId="AD" clId="Web-{4DCD31AC-0BEC-432E-A6D6-75AA2DE5D72B}" dt="2020-09-22T16:31:04.384" v="557"/>
          <ac:spMkLst>
            <pc:docMk/>
            <pc:sldMk cId="774917009" sldId="261"/>
            <ac:spMk id="59" creationId="{099405E2-1A96-4DBA-A9DC-4C2A1B421CA9}"/>
          </ac:spMkLst>
        </pc:spChg>
        <pc:spChg chg="add del">
          <ac:chgData name="Мамытова Нургуль" userId="S::mamytova.nurgul@kaznu.kz::2bb22d7f-99ae-444f-a66c-b24e62130d98" providerId="AD" clId="Web-{4DCD31AC-0BEC-432E-A6D6-75AA2DE5D72B}" dt="2020-09-22T16:31:00.399" v="554"/>
          <ac:spMkLst>
            <pc:docMk/>
            <pc:sldMk cId="774917009" sldId="261"/>
            <ac:spMk id="60" creationId="{5E6738EB-6FF0-4AF9-8462-57F4494B88B2}"/>
          </ac:spMkLst>
        </pc:spChg>
        <pc:spChg chg="add">
          <ac:chgData name="Мамытова Нургуль" userId="S::mamytova.nurgul@kaznu.kz::2bb22d7f-99ae-444f-a66c-b24e62130d98" providerId="AD" clId="Web-{4DCD31AC-0BEC-432E-A6D6-75AA2DE5D72B}" dt="2020-09-22T16:31:04.384" v="557"/>
          <ac:spMkLst>
            <pc:docMk/>
            <pc:sldMk cId="774917009" sldId="261"/>
            <ac:spMk id="61" creationId="{79855050-A75B-4DD0-9B56-8B1C7722D884}"/>
          </ac:spMkLst>
        </pc:spChg>
        <pc:spChg chg="add del">
          <ac:chgData name="Мамытова Нургуль" userId="S::mamytova.nurgul@kaznu.kz::2bb22d7f-99ae-444f-a66c-b24e62130d98" providerId="AD" clId="Web-{4DCD31AC-0BEC-432E-A6D6-75AA2DE5D72B}" dt="2020-09-22T16:31:04.353" v="556"/>
          <ac:spMkLst>
            <pc:docMk/>
            <pc:sldMk cId="774917009" sldId="261"/>
            <ac:spMk id="62" creationId="{760CEDF7-1225-4242-8C30-EA518372A716}"/>
          </ac:spMkLst>
        </pc:spChg>
        <pc:spChg chg="add">
          <ac:chgData name="Мамытова Нургуль" userId="S::mamytova.nurgul@kaznu.kz::2bb22d7f-99ae-444f-a66c-b24e62130d98" providerId="AD" clId="Web-{4DCD31AC-0BEC-432E-A6D6-75AA2DE5D72B}" dt="2020-09-22T16:31:04.384" v="557"/>
          <ac:spMkLst>
            <pc:docMk/>
            <pc:sldMk cId="774917009" sldId="261"/>
            <ac:spMk id="63" creationId="{2060C0F7-61A6-4E64-A77E-AFBD81127352}"/>
          </ac:spMkLst>
        </pc:spChg>
        <pc:spChg chg="add">
          <ac:chgData name="Мамытова Нургуль" userId="S::mamytova.nurgul@kaznu.kz::2bb22d7f-99ae-444f-a66c-b24e62130d98" providerId="AD" clId="Web-{4DCD31AC-0BEC-432E-A6D6-75AA2DE5D72B}" dt="2020-09-22T16:31:04.384" v="557"/>
          <ac:spMkLst>
            <pc:docMk/>
            <pc:sldMk cId="774917009" sldId="261"/>
            <ac:spMk id="64" creationId="{BCF4857D-F003-4CA1-82AB-00900B1008BA}"/>
          </ac:spMkLst>
        </pc:spChg>
        <pc:spChg chg="add">
          <ac:chgData name="Мамытова Нургуль" userId="S::mamytova.nurgul@kaznu.kz::2bb22d7f-99ae-444f-a66c-b24e62130d98" providerId="AD" clId="Web-{4DCD31AC-0BEC-432E-A6D6-75AA2DE5D72B}" dt="2020-09-22T16:31:04.384" v="557"/>
          <ac:spMkLst>
            <pc:docMk/>
            <pc:sldMk cId="774917009" sldId="261"/>
            <ac:spMk id="65" creationId="{DB791336-FCAA-4174-9303-B3F374861110}"/>
          </ac:spMkLst>
        </pc:spChg>
        <pc:spChg chg="add">
          <ac:chgData name="Мамытова Нургуль" userId="S::mamytova.nurgul@kaznu.kz::2bb22d7f-99ae-444f-a66c-b24e62130d98" providerId="AD" clId="Web-{4DCD31AC-0BEC-432E-A6D6-75AA2DE5D72B}" dt="2020-09-22T16:31:04.384" v="557"/>
          <ac:spMkLst>
            <pc:docMk/>
            <pc:sldMk cId="774917009" sldId="261"/>
            <ac:spMk id="66" creationId="{CA212158-300D-44D0-9CCE-472C3F669EE1}"/>
          </ac:spMkLst>
        </pc:spChg>
        <pc:spChg chg="add">
          <ac:chgData name="Мамытова Нургуль" userId="S::mamytova.nurgul@kaznu.kz::2bb22d7f-99ae-444f-a66c-b24e62130d98" providerId="AD" clId="Web-{4DCD31AC-0BEC-432E-A6D6-75AA2DE5D72B}" dt="2020-09-22T16:31:04.384" v="557"/>
          <ac:spMkLst>
            <pc:docMk/>
            <pc:sldMk cId="774917009" sldId="261"/>
            <ac:spMk id="67" creationId="{988521F4-D44A-42C5-9BDB-5CA25554098B}"/>
          </ac:spMkLst>
        </pc:spChg>
        <pc:spChg chg="add">
          <ac:chgData name="Мамытова Нургуль" userId="S::mamytova.nurgul@kaznu.kz::2bb22d7f-99ae-444f-a66c-b24e62130d98" providerId="AD" clId="Web-{4DCD31AC-0BEC-432E-A6D6-75AA2DE5D72B}" dt="2020-09-22T16:31:04.384" v="557"/>
          <ac:spMkLst>
            <pc:docMk/>
            <pc:sldMk cId="774917009" sldId="261"/>
            <ac:spMk id="68" creationId="{5E6738EB-6FF0-4AF9-8462-57F4494B88B2}"/>
          </ac:spMkLst>
        </pc:spChg>
        <pc:picChg chg="add del mod ord">
          <ac:chgData name="Мамытова Нургуль" userId="S::mamytova.nurgul@kaznu.kz::2bb22d7f-99ae-444f-a66c-b24e62130d98" providerId="AD" clId="Web-{4DCD31AC-0BEC-432E-A6D6-75AA2DE5D72B}" dt="2020-09-22T16:20:39.689" v="452"/>
          <ac:picMkLst>
            <pc:docMk/>
            <pc:sldMk cId="774917009" sldId="261"/>
            <ac:picMk id="4" creationId="{5496B401-8BFF-42C2-83AB-B9F7B16B777B}"/>
          </ac:picMkLst>
        </pc:picChg>
        <pc:picChg chg="add del mod ord">
          <ac:chgData name="Мамытова Нургуль" userId="S::mamytova.nurgul@kaznu.kz::2bb22d7f-99ae-444f-a66c-b24e62130d98" providerId="AD" clId="Web-{4DCD31AC-0BEC-432E-A6D6-75AA2DE5D72B}" dt="2020-09-22T16:21:51.033" v="454"/>
          <ac:picMkLst>
            <pc:docMk/>
            <pc:sldMk cId="774917009" sldId="261"/>
            <ac:picMk id="7" creationId="{3C089AFA-9020-45FF-9DD0-EB4558BD2EBD}"/>
          </ac:picMkLst>
        </pc:picChg>
        <pc:picChg chg="add mod ord">
          <ac:chgData name="Мамытова Нургуль" userId="S::mamytova.nurgul@kaznu.kz::2bb22d7f-99ae-444f-a66c-b24e62130d98" providerId="AD" clId="Web-{4DCD31AC-0BEC-432E-A6D6-75AA2DE5D72B}" dt="2020-09-22T16:31:04.384" v="557"/>
          <ac:picMkLst>
            <pc:docMk/>
            <pc:sldMk cId="774917009" sldId="261"/>
            <ac:picMk id="10" creationId="{423949DF-1971-4A55-9A90-21D3BED0E272}"/>
          </ac:picMkLst>
        </pc:picChg>
      </pc:sldChg>
      <pc:sldChg chg="addSp delSp modSp new">
        <pc:chgData name="Мамытова Нургуль" userId="S::mamytova.nurgul@kaznu.kz::2bb22d7f-99ae-444f-a66c-b24e62130d98" providerId="AD" clId="Web-{4DCD31AC-0BEC-432E-A6D6-75AA2DE5D72B}" dt="2020-09-22T16:44:33.019" v="617" actId="14100"/>
        <pc:sldMkLst>
          <pc:docMk/>
          <pc:sldMk cId="3230025098" sldId="262"/>
        </pc:sldMkLst>
        <pc:spChg chg="mod">
          <ac:chgData name="Мамытова Нургуль" userId="S::mamytova.nurgul@kaznu.kz::2bb22d7f-99ae-444f-a66c-b24e62130d98" providerId="AD" clId="Web-{4DCD31AC-0BEC-432E-A6D6-75AA2DE5D72B}" dt="2020-09-22T16:35:06.293" v="614" actId="20577"/>
          <ac:spMkLst>
            <pc:docMk/>
            <pc:sldMk cId="3230025098" sldId="262"/>
            <ac:spMk id="2" creationId="{1B7AFD4D-DBC6-4820-8C9E-B02F4FF0E22D}"/>
          </ac:spMkLst>
        </pc:spChg>
        <pc:spChg chg="del">
          <ac:chgData name="Мамытова Нургуль" userId="S::mamytova.nurgul@kaznu.kz::2bb22d7f-99ae-444f-a66c-b24e62130d98" providerId="AD" clId="Web-{4DCD31AC-0BEC-432E-A6D6-75AA2DE5D72B}" dt="2020-09-22T16:44:25.206" v="615"/>
          <ac:spMkLst>
            <pc:docMk/>
            <pc:sldMk cId="3230025098" sldId="262"/>
            <ac:spMk id="3" creationId="{B232AA45-4491-4424-9DA2-2FA961C80914}"/>
          </ac:spMkLst>
        </pc:spChg>
        <pc:picChg chg="add mod ord">
          <ac:chgData name="Мамытова Нургуль" userId="S::mamytova.nurgul@kaznu.kz::2bb22d7f-99ae-444f-a66c-b24e62130d98" providerId="AD" clId="Web-{4DCD31AC-0BEC-432E-A6D6-75AA2DE5D72B}" dt="2020-09-22T16:44:33.019" v="617" actId="14100"/>
          <ac:picMkLst>
            <pc:docMk/>
            <pc:sldMk cId="3230025098" sldId="262"/>
            <ac:picMk id="4" creationId="{0F820501-753E-4A42-88D7-3D04CE9F8E76}"/>
          </ac:picMkLst>
        </pc:picChg>
      </pc:sldChg>
      <pc:sldChg chg="addSp delSp modSp new mod setBg">
        <pc:chgData name="Мамытова Нургуль" userId="S::mamytova.nurgul@kaznu.kz::2bb22d7f-99ae-444f-a66c-b24e62130d98" providerId="AD" clId="Web-{4DCD31AC-0BEC-432E-A6D6-75AA2DE5D72B}" dt="2020-09-22T16:50:53.804" v="693"/>
        <pc:sldMkLst>
          <pc:docMk/>
          <pc:sldMk cId="2483146782" sldId="263"/>
        </pc:sldMkLst>
        <pc:spChg chg="mod">
          <ac:chgData name="Мамытова Нургуль" userId="S::mamytova.nurgul@kaznu.kz::2bb22d7f-99ae-444f-a66c-b24e62130d98" providerId="AD" clId="Web-{4DCD31AC-0BEC-432E-A6D6-75AA2DE5D72B}" dt="2020-09-22T16:50:53.804" v="693"/>
          <ac:spMkLst>
            <pc:docMk/>
            <pc:sldMk cId="2483146782" sldId="263"/>
            <ac:spMk id="2" creationId="{4E7FA5A2-9799-433B-BC5B-70F0781A7CD9}"/>
          </ac:spMkLst>
        </pc:spChg>
        <pc:spChg chg="del mod">
          <ac:chgData name="Мамытова Нургуль" userId="S::mamytova.nurgul@kaznu.kz::2bb22d7f-99ae-444f-a66c-b24e62130d98" providerId="AD" clId="Web-{4DCD31AC-0BEC-432E-A6D6-75AA2DE5D72B}" dt="2020-09-22T16:50:53.804" v="693"/>
          <ac:spMkLst>
            <pc:docMk/>
            <pc:sldMk cId="2483146782" sldId="263"/>
            <ac:spMk id="3" creationId="{29E96EE1-223A-4583-93EA-BF4263220F34}"/>
          </ac:spMkLst>
        </pc:spChg>
        <pc:spChg chg="add">
          <ac:chgData name="Мамытова Нургуль" userId="S::mamytova.nurgul@kaznu.kz::2bb22d7f-99ae-444f-a66c-b24e62130d98" providerId="AD" clId="Web-{4DCD31AC-0BEC-432E-A6D6-75AA2DE5D72B}" dt="2020-09-22T16:50:53.804" v="693"/>
          <ac:spMkLst>
            <pc:docMk/>
            <pc:sldMk cId="2483146782" sldId="263"/>
            <ac:spMk id="9" creationId="{3835F464-7A59-4221-AA5E-B60EF8D3CBC3}"/>
          </ac:spMkLst>
        </pc:spChg>
        <pc:spChg chg="add">
          <ac:chgData name="Мамытова Нургуль" userId="S::mamytova.nurgul@kaznu.kz::2bb22d7f-99ae-444f-a66c-b24e62130d98" providerId="AD" clId="Web-{4DCD31AC-0BEC-432E-A6D6-75AA2DE5D72B}" dt="2020-09-22T16:50:53.804" v="693"/>
          <ac:spMkLst>
            <pc:docMk/>
            <pc:sldMk cId="2483146782" sldId="263"/>
            <ac:spMk id="11" creationId="{2C57B5ED-61CB-4AF5-A47A-A41A996F8375}"/>
          </ac:spMkLst>
        </pc:spChg>
        <pc:spChg chg="add">
          <ac:chgData name="Мамытова Нургуль" userId="S::mamytova.nurgul@kaznu.kz::2bb22d7f-99ae-444f-a66c-b24e62130d98" providerId="AD" clId="Web-{4DCD31AC-0BEC-432E-A6D6-75AA2DE5D72B}" dt="2020-09-22T16:50:53.804" v="693"/>
          <ac:spMkLst>
            <pc:docMk/>
            <pc:sldMk cId="2483146782" sldId="263"/>
            <ac:spMk id="13" creationId="{714C9CDB-7738-4B6C-BCE1-D9516C1E03DE}"/>
          </ac:spMkLst>
        </pc:spChg>
        <pc:graphicFrameChg chg="add">
          <ac:chgData name="Мамытова Нургуль" userId="S::mamytova.nurgul@kaznu.kz::2bb22d7f-99ae-444f-a66c-b24e62130d98" providerId="AD" clId="Web-{4DCD31AC-0BEC-432E-A6D6-75AA2DE5D72B}" dt="2020-09-22T16:50:53.804" v="693"/>
          <ac:graphicFrameMkLst>
            <pc:docMk/>
            <pc:sldMk cId="2483146782" sldId="263"/>
            <ac:graphicFrameMk id="5" creationId="{32E33A35-5A13-48C8-BAE4-16FA7B2BCD89}"/>
          </ac:graphicFrameMkLst>
        </pc:graphicFrameChg>
      </pc:sldChg>
      <pc:sldChg chg="addSp delSp modSp new del">
        <pc:chgData name="Мамытова Нургуль" userId="S::mamytova.nurgul@kaznu.kz::2bb22d7f-99ae-444f-a66c-b24e62130d98" providerId="AD" clId="Web-{4DCD31AC-0BEC-432E-A6D6-75AA2DE5D72B}" dt="2020-09-22T17:07:12.379" v="927"/>
        <pc:sldMkLst>
          <pc:docMk/>
          <pc:sldMk cId="4244568007" sldId="264"/>
        </pc:sldMkLst>
        <pc:spChg chg="add del mod">
          <ac:chgData name="Мамытова Нургуль" userId="S::mamytova.nurgul@kaznu.kz::2bb22d7f-99ae-444f-a66c-b24e62130d98" providerId="AD" clId="Web-{4DCD31AC-0BEC-432E-A6D6-75AA2DE5D72B}" dt="2020-09-22T17:01:58.484" v="759"/>
          <ac:spMkLst>
            <pc:docMk/>
            <pc:sldMk cId="4244568007" sldId="264"/>
            <ac:spMk id="2" creationId="{67963014-3429-4F14-B3C7-45386124A249}"/>
          </ac:spMkLst>
        </pc:spChg>
        <pc:spChg chg="add mod">
          <ac:chgData name="Мамытова Нургуль" userId="S::mamytova.nurgul@kaznu.kz::2bb22d7f-99ae-444f-a66c-b24e62130d98" providerId="AD" clId="Web-{4DCD31AC-0BEC-432E-A6D6-75AA2DE5D72B}" dt="2020-09-22T16:55:28.730" v="742" actId="20577"/>
          <ac:spMkLst>
            <pc:docMk/>
            <pc:sldMk cId="4244568007" sldId="264"/>
            <ac:spMk id="3" creationId="{76020199-0760-451A-98E1-AAA11C7964A3}"/>
          </ac:spMkLst>
        </pc:spChg>
        <pc:spChg chg="add">
          <ac:chgData name="Мамытова Нургуль" userId="S::mamytova.nurgul@kaznu.kz::2bb22d7f-99ae-444f-a66c-b24e62130d98" providerId="AD" clId="Web-{4DCD31AC-0BEC-432E-A6D6-75AA2DE5D72B}" dt="2020-09-22T17:02:19.734" v="760"/>
          <ac:spMkLst>
            <pc:docMk/>
            <pc:sldMk cId="4244568007" sldId="264"/>
            <ac:spMk id="5" creationId="{FEBB5AF7-1CF7-473A-9C1A-486D19DE6823}"/>
          </ac:spMkLst>
        </pc:spChg>
        <pc:picChg chg="add del mod">
          <ac:chgData name="Мамытова Нургуль" userId="S::mamytova.nurgul@kaznu.kz::2bb22d7f-99ae-444f-a66c-b24e62130d98" providerId="AD" clId="Web-{4DCD31AC-0BEC-432E-A6D6-75AA2DE5D72B}" dt="2020-09-22T17:06:28.972" v="917"/>
          <ac:picMkLst>
            <pc:docMk/>
            <pc:sldMk cId="4244568007" sldId="264"/>
            <ac:picMk id="4" creationId="{A15034B5-097E-4641-9DD1-ADAA302CBE11}"/>
          </ac:picMkLst>
        </pc:picChg>
      </pc:sldChg>
      <pc:sldChg chg="addSp delSp modSp new mod setBg">
        <pc:chgData name="Мамытова Нургуль" userId="S::mamytova.nurgul@kaznu.kz::2bb22d7f-99ae-444f-a66c-b24e62130d98" providerId="AD" clId="Web-{4DCD31AC-0BEC-432E-A6D6-75AA2DE5D72B}" dt="2020-09-22T17:07:02.629" v="926" actId="14100"/>
        <pc:sldMkLst>
          <pc:docMk/>
          <pc:sldMk cId="111573544" sldId="265"/>
        </pc:sldMkLst>
        <pc:spChg chg="mod">
          <ac:chgData name="Мамытова Нургуль" userId="S::mamytova.nurgul@kaznu.kz::2bb22d7f-99ae-444f-a66c-b24e62130d98" providerId="AD" clId="Web-{4DCD31AC-0BEC-432E-A6D6-75AA2DE5D72B}" dt="2020-09-22T17:06:58.582" v="925" actId="14100"/>
          <ac:spMkLst>
            <pc:docMk/>
            <pc:sldMk cId="111573544" sldId="265"/>
            <ac:spMk id="2" creationId="{4C2A8F39-93E3-4EF3-9028-F485B9AAA31A}"/>
          </ac:spMkLst>
        </pc:spChg>
        <pc:spChg chg="mod">
          <ac:chgData name="Мамытова Нургуль" userId="S::mamytova.nurgul@kaznu.kz::2bb22d7f-99ae-444f-a66c-b24e62130d98" providerId="AD" clId="Web-{4DCD31AC-0BEC-432E-A6D6-75AA2DE5D72B}" dt="2020-09-22T17:07:02.629" v="926" actId="14100"/>
          <ac:spMkLst>
            <pc:docMk/>
            <pc:sldMk cId="111573544" sldId="265"/>
            <ac:spMk id="3" creationId="{24C89BE2-EB21-46F7-8FA8-D4B765ECCC0F}"/>
          </ac:spMkLst>
        </pc:spChg>
        <pc:spChg chg="add">
          <ac:chgData name="Мамытова Нургуль" userId="S::mamytova.nurgul@kaznu.kz::2bb22d7f-99ae-444f-a66c-b24e62130d98" providerId="AD" clId="Web-{4DCD31AC-0BEC-432E-A6D6-75AA2DE5D72B}" dt="2020-09-22T17:06:44.644" v="922"/>
          <ac:spMkLst>
            <pc:docMk/>
            <pc:sldMk cId="111573544" sldId="265"/>
            <ac:spMk id="6" creationId="{099405E2-1A96-4DBA-A9DC-4C2A1B421CA9}"/>
          </ac:spMkLst>
        </pc:spChg>
        <pc:spChg chg="add">
          <ac:chgData name="Мамытова Нургуль" userId="S::mamytova.nurgul@kaznu.kz::2bb22d7f-99ae-444f-a66c-b24e62130d98" providerId="AD" clId="Web-{4DCD31AC-0BEC-432E-A6D6-75AA2DE5D72B}" dt="2020-09-22T17:06:44.644" v="922"/>
          <ac:spMkLst>
            <pc:docMk/>
            <pc:sldMk cId="111573544" sldId="265"/>
            <ac:spMk id="7" creationId="{BCF4857D-F003-4CA1-82AB-00900B1008BA}"/>
          </ac:spMkLst>
        </pc:spChg>
        <pc:spChg chg="add">
          <ac:chgData name="Мамытова Нургуль" userId="S::mamytova.nurgul@kaznu.kz::2bb22d7f-99ae-444f-a66c-b24e62130d98" providerId="AD" clId="Web-{4DCD31AC-0BEC-432E-A6D6-75AA2DE5D72B}" dt="2020-09-22T17:06:44.644" v="922"/>
          <ac:spMkLst>
            <pc:docMk/>
            <pc:sldMk cId="111573544" sldId="265"/>
            <ac:spMk id="8" creationId="{79855050-A75B-4DD0-9B56-8B1C7722D884}"/>
          </ac:spMkLst>
        </pc:spChg>
        <pc:spChg chg="add del">
          <ac:chgData name="Мамытова Нургуль" userId="S::mamytova.nurgul@kaznu.kz::2bb22d7f-99ae-444f-a66c-b24e62130d98" providerId="AD" clId="Web-{4DCD31AC-0BEC-432E-A6D6-75AA2DE5D72B}" dt="2020-09-22T17:06:44.628" v="921"/>
          <ac:spMkLst>
            <pc:docMk/>
            <pc:sldMk cId="111573544" sldId="265"/>
            <ac:spMk id="9" creationId="{099405E2-1A96-4DBA-A9DC-4C2A1B421CA9}"/>
          </ac:spMkLst>
        </pc:spChg>
        <pc:spChg chg="add">
          <ac:chgData name="Мамытова Нургуль" userId="S::mamytova.nurgul@kaznu.kz::2bb22d7f-99ae-444f-a66c-b24e62130d98" providerId="AD" clId="Web-{4DCD31AC-0BEC-432E-A6D6-75AA2DE5D72B}" dt="2020-09-22T17:06:44.644" v="922"/>
          <ac:spMkLst>
            <pc:docMk/>
            <pc:sldMk cId="111573544" sldId="265"/>
            <ac:spMk id="10" creationId="{5E6738EB-6FF0-4AF9-8462-57F4494B88B2}"/>
          </ac:spMkLst>
        </pc:spChg>
        <pc:spChg chg="add del">
          <ac:chgData name="Мамытова Нургуль" userId="S::mamytova.nurgul@kaznu.kz::2bb22d7f-99ae-444f-a66c-b24e62130d98" providerId="AD" clId="Web-{4DCD31AC-0BEC-432E-A6D6-75AA2DE5D72B}" dt="2020-09-22T17:06:44.628" v="921"/>
          <ac:spMkLst>
            <pc:docMk/>
            <pc:sldMk cId="111573544" sldId="265"/>
            <ac:spMk id="11" creationId="{79855050-A75B-4DD0-9B56-8B1C7722D884}"/>
          </ac:spMkLst>
        </pc:spChg>
        <pc:spChg chg="add">
          <ac:chgData name="Мамытова Нургуль" userId="S::mamytova.nurgul@kaznu.kz::2bb22d7f-99ae-444f-a66c-b24e62130d98" providerId="AD" clId="Web-{4DCD31AC-0BEC-432E-A6D6-75AA2DE5D72B}" dt="2020-09-22T17:06:44.644" v="922"/>
          <ac:spMkLst>
            <pc:docMk/>
            <pc:sldMk cId="111573544" sldId="265"/>
            <ac:spMk id="12" creationId="{DB791336-FCAA-4174-9303-B3F374861110}"/>
          </ac:spMkLst>
        </pc:spChg>
        <pc:spChg chg="add del">
          <ac:chgData name="Мамытова Нургуль" userId="S::mamytova.nurgul@kaznu.kz::2bb22d7f-99ae-444f-a66c-b24e62130d98" providerId="AD" clId="Web-{4DCD31AC-0BEC-432E-A6D6-75AA2DE5D72B}" dt="2020-09-22T17:06:44.628" v="921"/>
          <ac:spMkLst>
            <pc:docMk/>
            <pc:sldMk cId="111573544" sldId="265"/>
            <ac:spMk id="13" creationId="{2060C0F7-61A6-4E64-A77E-AFBD81127352}"/>
          </ac:spMkLst>
        </pc:spChg>
        <pc:spChg chg="add">
          <ac:chgData name="Мамытова Нургуль" userId="S::mamytova.nurgul@kaznu.kz::2bb22d7f-99ae-444f-a66c-b24e62130d98" providerId="AD" clId="Web-{4DCD31AC-0BEC-432E-A6D6-75AA2DE5D72B}" dt="2020-09-22T17:06:44.644" v="922"/>
          <ac:spMkLst>
            <pc:docMk/>
            <pc:sldMk cId="111573544" sldId="265"/>
            <ac:spMk id="14" creationId="{CA212158-300D-44D0-9CCE-472C3F669EE1}"/>
          </ac:spMkLst>
        </pc:spChg>
        <pc:spChg chg="add del">
          <ac:chgData name="Мамытова Нургуль" userId="S::mamytova.nurgul@kaznu.kz::2bb22d7f-99ae-444f-a66c-b24e62130d98" providerId="AD" clId="Web-{4DCD31AC-0BEC-432E-A6D6-75AA2DE5D72B}" dt="2020-09-22T17:06:44.628" v="921"/>
          <ac:spMkLst>
            <pc:docMk/>
            <pc:sldMk cId="111573544" sldId="265"/>
            <ac:spMk id="15" creationId="{BCF4857D-F003-4CA1-82AB-00900B1008BA}"/>
          </ac:spMkLst>
        </pc:spChg>
        <pc:spChg chg="add">
          <ac:chgData name="Мамытова Нургуль" userId="S::mamytova.nurgul@kaznu.kz::2bb22d7f-99ae-444f-a66c-b24e62130d98" providerId="AD" clId="Web-{4DCD31AC-0BEC-432E-A6D6-75AA2DE5D72B}" dt="2020-09-22T17:06:44.644" v="922"/>
          <ac:spMkLst>
            <pc:docMk/>
            <pc:sldMk cId="111573544" sldId="265"/>
            <ac:spMk id="16" creationId="{988521F4-D44A-42C5-9BDB-5CA25554098B}"/>
          </ac:spMkLst>
        </pc:spChg>
        <pc:spChg chg="add del">
          <ac:chgData name="Мамытова Нургуль" userId="S::mamytova.nurgul@kaznu.kz::2bb22d7f-99ae-444f-a66c-b24e62130d98" providerId="AD" clId="Web-{4DCD31AC-0BEC-432E-A6D6-75AA2DE5D72B}" dt="2020-09-22T17:06:44.628" v="921"/>
          <ac:spMkLst>
            <pc:docMk/>
            <pc:sldMk cId="111573544" sldId="265"/>
            <ac:spMk id="17" creationId="{DB791336-FCAA-4174-9303-B3F374861110}"/>
          </ac:spMkLst>
        </pc:spChg>
        <pc:spChg chg="add del">
          <ac:chgData name="Мамытова Нургуль" userId="S::mamytova.nurgul@kaznu.kz::2bb22d7f-99ae-444f-a66c-b24e62130d98" providerId="AD" clId="Web-{4DCD31AC-0BEC-432E-A6D6-75AA2DE5D72B}" dt="2020-09-22T17:06:44.628" v="921"/>
          <ac:spMkLst>
            <pc:docMk/>
            <pc:sldMk cId="111573544" sldId="265"/>
            <ac:spMk id="19" creationId="{CA212158-300D-44D0-9CCE-472C3F669EE1}"/>
          </ac:spMkLst>
        </pc:spChg>
        <pc:spChg chg="add del">
          <ac:chgData name="Мамытова Нургуль" userId="S::mamytova.nurgul@kaznu.kz::2bb22d7f-99ae-444f-a66c-b24e62130d98" providerId="AD" clId="Web-{4DCD31AC-0BEC-432E-A6D6-75AA2DE5D72B}" dt="2020-09-22T17:06:44.628" v="921"/>
          <ac:spMkLst>
            <pc:docMk/>
            <pc:sldMk cId="111573544" sldId="265"/>
            <ac:spMk id="21" creationId="{988521F4-D44A-42C5-9BDB-5CA25554098B}"/>
          </ac:spMkLst>
        </pc:spChg>
        <pc:spChg chg="add del">
          <ac:chgData name="Мамытова Нургуль" userId="S::mamytova.nurgul@kaznu.kz::2bb22d7f-99ae-444f-a66c-b24e62130d98" providerId="AD" clId="Web-{4DCD31AC-0BEC-432E-A6D6-75AA2DE5D72B}" dt="2020-09-22T17:06:44.628" v="921"/>
          <ac:spMkLst>
            <pc:docMk/>
            <pc:sldMk cId="111573544" sldId="265"/>
            <ac:spMk id="23" creationId="{5E6738EB-6FF0-4AF9-8462-57F4494B88B2}"/>
          </ac:spMkLst>
        </pc:spChg>
        <pc:picChg chg="add mod ord">
          <ac:chgData name="Мамытова Нургуль" userId="S::mamytova.nurgul@kaznu.kz::2bb22d7f-99ae-444f-a66c-b24e62130d98" providerId="AD" clId="Web-{4DCD31AC-0BEC-432E-A6D6-75AA2DE5D72B}" dt="2020-09-22T17:06:44.644" v="922"/>
          <ac:picMkLst>
            <pc:docMk/>
            <pc:sldMk cId="111573544" sldId="265"/>
            <ac:picMk id="4" creationId="{FD11D91E-6C16-4961-926F-CCD141608DF7}"/>
          </ac:picMkLst>
        </pc:picChg>
      </pc:sldChg>
      <pc:sldChg chg="addSp delSp modSp new">
        <pc:chgData name="Мамытова Нургуль" userId="S::mamytova.nurgul@kaznu.kz::2bb22d7f-99ae-444f-a66c-b24e62130d98" providerId="AD" clId="Web-{4DCD31AC-0BEC-432E-A6D6-75AA2DE5D72B}" dt="2020-09-22T17:15:22.431" v="1104" actId="14100"/>
        <pc:sldMkLst>
          <pc:docMk/>
          <pc:sldMk cId="2751817569" sldId="266"/>
        </pc:sldMkLst>
        <pc:spChg chg="del">
          <ac:chgData name="Мамытова Нургуль" userId="S::mamytova.nurgul@kaznu.kz::2bb22d7f-99ae-444f-a66c-b24e62130d98" providerId="AD" clId="Web-{4DCD31AC-0BEC-432E-A6D6-75AA2DE5D72B}" dt="2020-09-22T17:08:33.505" v="933"/>
          <ac:spMkLst>
            <pc:docMk/>
            <pc:sldMk cId="2751817569" sldId="266"/>
            <ac:spMk id="2" creationId="{73C19D35-5115-491D-931E-DE90C5BC7B2F}"/>
          </ac:spMkLst>
        </pc:spChg>
        <pc:spChg chg="mod">
          <ac:chgData name="Мамытова Нургуль" userId="S::mamytova.nurgul@kaznu.kz::2bb22d7f-99ae-444f-a66c-b24e62130d98" providerId="AD" clId="Web-{4DCD31AC-0BEC-432E-A6D6-75AA2DE5D72B}" dt="2020-09-22T17:10:31.069" v="1060" actId="20577"/>
          <ac:spMkLst>
            <pc:docMk/>
            <pc:sldMk cId="2751817569" sldId="266"/>
            <ac:spMk id="3" creationId="{2FD5D76A-6052-4197-BEE0-E0C35C86689D}"/>
          </ac:spMkLst>
        </pc:spChg>
        <pc:spChg chg="del">
          <ac:chgData name="Мамытова Нургуль" userId="S::mamytova.nurgul@kaznu.kz::2bb22d7f-99ae-444f-a66c-b24e62130d98" providerId="AD" clId="Web-{4DCD31AC-0BEC-432E-A6D6-75AA2DE5D72B}" dt="2020-09-22T17:11:37.085" v="1067"/>
          <ac:spMkLst>
            <pc:docMk/>
            <pc:sldMk cId="2751817569" sldId="266"/>
            <ac:spMk id="4" creationId="{CF708880-2BD3-42C3-8AE5-16B47F67A75B}"/>
          </ac:spMkLst>
        </pc:spChg>
        <pc:spChg chg="mod">
          <ac:chgData name="Мамытова Нургуль" userId="S::mamytova.nurgul@kaznu.kz::2bb22d7f-99ae-444f-a66c-b24e62130d98" providerId="AD" clId="Web-{4DCD31AC-0BEC-432E-A6D6-75AA2DE5D72B}" dt="2020-09-22T17:14:57.134" v="1097" actId="20577"/>
          <ac:spMkLst>
            <pc:docMk/>
            <pc:sldMk cId="2751817569" sldId="266"/>
            <ac:spMk id="5" creationId="{F1614F01-B68C-4C3F-919B-62C31C6FFDC9}"/>
          </ac:spMkLst>
        </pc:spChg>
        <pc:picChg chg="add mod">
          <ac:chgData name="Мамытова Нургуль" userId="S::mamytova.nurgul@kaznu.kz::2bb22d7f-99ae-444f-a66c-b24e62130d98" providerId="AD" clId="Web-{4DCD31AC-0BEC-432E-A6D6-75AA2DE5D72B}" dt="2020-09-22T17:15:22.431" v="1104" actId="14100"/>
          <ac:picMkLst>
            <pc:docMk/>
            <pc:sldMk cId="2751817569" sldId="266"/>
            <ac:picMk id="7" creationId="{D97A31C2-A9DF-4ED3-AA6B-FF7056B8317F}"/>
          </ac:picMkLst>
        </pc:picChg>
      </pc:sldChg>
      <pc:sldChg chg="addSp modSp new mod setBg">
        <pc:chgData name="Мамытова Нургуль" userId="S::mamytova.nurgul@kaznu.kz::2bb22d7f-99ae-444f-a66c-b24e62130d98" providerId="AD" clId="Web-{4DCD31AC-0BEC-432E-A6D6-75AA2DE5D72B}" dt="2020-09-22T17:21:59.108" v="1177"/>
        <pc:sldMkLst>
          <pc:docMk/>
          <pc:sldMk cId="3402485693" sldId="267"/>
        </pc:sldMkLst>
        <pc:spChg chg="mod">
          <ac:chgData name="Мамытова Нургуль" userId="S::mamytova.nurgul@kaznu.kz::2bb22d7f-99ae-444f-a66c-b24e62130d98" providerId="AD" clId="Web-{4DCD31AC-0BEC-432E-A6D6-75AA2DE5D72B}" dt="2020-09-22T17:21:59.108" v="1177"/>
          <ac:spMkLst>
            <pc:docMk/>
            <pc:sldMk cId="3402485693" sldId="267"/>
            <ac:spMk id="2" creationId="{651235CD-59F8-4831-8430-9061AB2A2D62}"/>
          </ac:spMkLst>
        </pc:spChg>
        <pc:spChg chg="mod">
          <ac:chgData name="Мамытова Нургуль" userId="S::mamytova.nurgul@kaznu.kz::2bb22d7f-99ae-444f-a66c-b24e62130d98" providerId="AD" clId="Web-{4DCD31AC-0BEC-432E-A6D6-75AA2DE5D72B}" dt="2020-09-22T17:21:59.108" v="1177"/>
          <ac:spMkLst>
            <pc:docMk/>
            <pc:sldMk cId="3402485693" sldId="267"/>
            <ac:spMk id="3" creationId="{38B458D9-DA73-4DEC-A38A-B1362D3031D4}"/>
          </ac:spMkLst>
        </pc:spChg>
        <pc:spChg chg="add">
          <ac:chgData name="Мамытова Нургуль" userId="S::mamytova.nurgul@kaznu.kz::2bb22d7f-99ae-444f-a66c-b24e62130d98" providerId="AD" clId="Web-{4DCD31AC-0BEC-432E-A6D6-75AA2DE5D72B}" dt="2020-09-22T17:21:59.108" v="1177"/>
          <ac:spMkLst>
            <pc:docMk/>
            <pc:sldMk cId="3402485693" sldId="267"/>
            <ac:spMk id="8" creationId="{099405E2-1A96-4DBA-A9DC-4C2A1B421CA9}"/>
          </ac:spMkLst>
        </pc:spChg>
        <pc:spChg chg="add">
          <ac:chgData name="Мамытова Нургуль" userId="S::mamytova.nurgul@kaznu.kz::2bb22d7f-99ae-444f-a66c-b24e62130d98" providerId="AD" clId="Web-{4DCD31AC-0BEC-432E-A6D6-75AA2DE5D72B}" dt="2020-09-22T17:21:59.108" v="1177"/>
          <ac:spMkLst>
            <pc:docMk/>
            <pc:sldMk cId="3402485693" sldId="267"/>
            <ac:spMk id="10" creationId="{79855050-A75B-4DD0-9B56-8B1C7722D884}"/>
          </ac:spMkLst>
        </pc:spChg>
        <pc:spChg chg="add">
          <ac:chgData name="Мамытова Нургуль" userId="S::mamytova.nurgul@kaznu.kz::2bb22d7f-99ae-444f-a66c-b24e62130d98" providerId="AD" clId="Web-{4DCD31AC-0BEC-432E-A6D6-75AA2DE5D72B}" dt="2020-09-22T17:21:59.108" v="1177"/>
          <ac:spMkLst>
            <pc:docMk/>
            <pc:sldMk cId="3402485693" sldId="267"/>
            <ac:spMk id="12" creationId="{BCF4857D-F003-4CA1-82AB-00900B1008BA}"/>
          </ac:spMkLst>
        </pc:spChg>
        <pc:spChg chg="add">
          <ac:chgData name="Мамытова Нургуль" userId="S::mamytova.nurgul@kaznu.kz::2bb22d7f-99ae-444f-a66c-b24e62130d98" providerId="AD" clId="Web-{4DCD31AC-0BEC-432E-A6D6-75AA2DE5D72B}" dt="2020-09-22T17:21:59.108" v="1177"/>
          <ac:spMkLst>
            <pc:docMk/>
            <pc:sldMk cId="3402485693" sldId="267"/>
            <ac:spMk id="14" creationId="{5E6738EB-6FF0-4AF9-8462-57F4494B88B2}"/>
          </ac:spMkLst>
        </pc:spChg>
        <pc:spChg chg="add">
          <ac:chgData name="Мамытова Нургуль" userId="S::mamytova.nurgul@kaznu.kz::2bb22d7f-99ae-444f-a66c-b24e62130d98" providerId="AD" clId="Web-{4DCD31AC-0BEC-432E-A6D6-75AA2DE5D72B}" dt="2020-09-22T17:21:59.108" v="1177"/>
          <ac:spMkLst>
            <pc:docMk/>
            <pc:sldMk cId="3402485693" sldId="267"/>
            <ac:spMk id="16" creationId="{DB791336-FCAA-4174-9303-B3F374861110}"/>
          </ac:spMkLst>
        </pc:spChg>
        <pc:spChg chg="add">
          <ac:chgData name="Мамытова Нургуль" userId="S::mamytova.nurgul@kaznu.kz::2bb22d7f-99ae-444f-a66c-b24e62130d98" providerId="AD" clId="Web-{4DCD31AC-0BEC-432E-A6D6-75AA2DE5D72B}" dt="2020-09-22T17:21:59.108" v="1177"/>
          <ac:spMkLst>
            <pc:docMk/>
            <pc:sldMk cId="3402485693" sldId="267"/>
            <ac:spMk id="18" creationId="{CA212158-300D-44D0-9CCE-472C3F669EE1}"/>
          </ac:spMkLst>
        </pc:spChg>
        <pc:spChg chg="add">
          <ac:chgData name="Мамытова Нургуль" userId="S::mamytova.nurgul@kaznu.kz::2bb22d7f-99ae-444f-a66c-b24e62130d98" providerId="AD" clId="Web-{4DCD31AC-0BEC-432E-A6D6-75AA2DE5D72B}" dt="2020-09-22T17:21:59.108" v="1177"/>
          <ac:spMkLst>
            <pc:docMk/>
            <pc:sldMk cId="3402485693" sldId="267"/>
            <ac:spMk id="20" creationId="{988521F4-D44A-42C5-9BDB-5CA25554098B}"/>
          </ac:spMkLst>
        </pc:spChg>
      </pc:sldChg>
      <pc:sldChg chg="addSp delSp modSp new">
        <pc:chgData name="Мамытова Нургуль" userId="S::mamytova.nurgul@kaznu.kz::2bb22d7f-99ae-444f-a66c-b24e62130d98" providerId="AD" clId="Web-{4DCD31AC-0BEC-432E-A6D6-75AA2DE5D72B}" dt="2020-09-22T17:33:19.679" v="1321" actId="14100"/>
        <pc:sldMkLst>
          <pc:docMk/>
          <pc:sldMk cId="3606317742" sldId="268"/>
        </pc:sldMkLst>
        <pc:spChg chg="mod">
          <ac:chgData name="Мамытова Нургуль" userId="S::mamytova.nurgul@kaznu.kz::2bb22d7f-99ae-444f-a66c-b24e62130d98" providerId="AD" clId="Web-{4DCD31AC-0BEC-432E-A6D6-75AA2DE5D72B}" dt="2020-09-22T17:24:35.485" v="1236" actId="14100"/>
          <ac:spMkLst>
            <pc:docMk/>
            <pc:sldMk cId="3606317742" sldId="268"/>
            <ac:spMk id="2" creationId="{5FCDDAF0-49B5-4BE7-8C72-DD07C037639D}"/>
          </ac:spMkLst>
        </pc:spChg>
        <pc:spChg chg="mod">
          <ac:chgData name="Мамытова Нургуль" userId="S::mamytova.nurgul@kaznu.kz::2bb22d7f-99ae-444f-a66c-b24e62130d98" providerId="AD" clId="Web-{4DCD31AC-0BEC-432E-A6D6-75AA2DE5D72B}" dt="2020-09-22T17:32:44.366" v="1316"/>
          <ac:spMkLst>
            <pc:docMk/>
            <pc:sldMk cId="3606317742" sldId="268"/>
            <ac:spMk id="3" creationId="{EF57BC56-C560-40A3-A309-607779E11A0B}"/>
          </ac:spMkLst>
        </pc:spChg>
        <pc:spChg chg="mod">
          <ac:chgData name="Мамытова Нургуль" userId="S::mamytova.nurgul@kaznu.kz::2bb22d7f-99ae-444f-a66c-b24e62130d98" providerId="AD" clId="Web-{4DCD31AC-0BEC-432E-A6D6-75AA2DE5D72B}" dt="2020-09-22T17:33:19.679" v="1321" actId="14100"/>
          <ac:spMkLst>
            <pc:docMk/>
            <pc:sldMk cId="3606317742" sldId="268"/>
            <ac:spMk id="4" creationId="{3D66F1DE-80A2-40C4-B321-BCC77D0FCC9B}"/>
          </ac:spMkLst>
        </pc:spChg>
        <pc:spChg chg="add del">
          <ac:chgData name="Мамытова Нургуль" userId="S::mamytova.nurgul@kaznu.kz::2bb22d7f-99ae-444f-a66c-b24e62130d98" providerId="AD" clId="Web-{4DCD31AC-0BEC-432E-A6D6-75AA2DE5D72B}" dt="2020-09-22T17:32:01.568" v="1305"/>
          <ac:spMkLst>
            <pc:docMk/>
            <pc:sldMk cId="3606317742" sldId="268"/>
            <ac:spMk id="5" creationId="{4E3A27F1-FDE5-4754-B9F6-2999CC2F72CD}"/>
          </ac:spMkLst>
        </pc:spChg>
      </pc:sldChg>
      <pc:sldChg chg="modSp new">
        <pc:chgData name="Мамытова Нургуль" userId="S::mamytova.nurgul@kaznu.kz::2bb22d7f-99ae-444f-a66c-b24e62130d98" providerId="AD" clId="Web-{4DCD31AC-0BEC-432E-A6D6-75AA2DE5D72B}" dt="2020-09-22T17:44:34.077" v="1403" actId="20577"/>
        <pc:sldMkLst>
          <pc:docMk/>
          <pc:sldMk cId="1144002722" sldId="269"/>
        </pc:sldMkLst>
        <pc:spChg chg="mod">
          <ac:chgData name="Мамытова Нургуль" userId="S::mamytova.nurgul@kaznu.kz::2bb22d7f-99ae-444f-a66c-b24e62130d98" providerId="AD" clId="Web-{4DCD31AC-0BEC-432E-A6D6-75AA2DE5D72B}" dt="2020-09-22T17:44:34.077" v="1403" actId="20577"/>
          <ac:spMkLst>
            <pc:docMk/>
            <pc:sldMk cId="1144002722" sldId="269"/>
            <ac:spMk id="3" creationId="{A219007E-0E5B-4E0D-92EF-C73030F8B9FA}"/>
          </ac:spMkLst>
        </pc:spChg>
      </pc:sldChg>
      <pc:sldChg chg="addSp delSp modSp new mod setBg">
        <pc:chgData name="Мамытова Нургуль" userId="S::mamytova.nurgul@kaznu.kz::2bb22d7f-99ae-444f-a66c-b24e62130d98" providerId="AD" clId="Web-{4DCD31AC-0BEC-432E-A6D6-75AA2DE5D72B}" dt="2020-09-22T17:38:11.823" v="1357" actId="20577"/>
        <pc:sldMkLst>
          <pc:docMk/>
          <pc:sldMk cId="3884116412" sldId="270"/>
        </pc:sldMkLst>
        <pc:spChg chg="del mod">
          <ac:chgData name="Мамытова Нургуль" userId="S::mamytova.nurgul@kaznu.kz::2bb22d7f-99ae-444f-a66c-b24e62130d98" providerId="AD" clId="Web-{4DCD31AC-0BEC-432E-A6D6-75AA2DE5D72B}" dt="2020-09-22T17:37:38.244" v="1346"/>
          <ac:spMkLst>
            <pc:docMk/>
            <pc:sldMk cId="3884116412" sldId="270"/>
            <ac:spMk id="2" creationId="{9F25CB98-24B8-4BE9-B127-2DC91D2D7277}"/>
          </ac:spMkLst>
        </pc:spChg>
        <pc:spChg chg="add mod">
          <ac:chgData name="Мамытова Нургуль" userId="S::mamytova.nurgul@kaznu.kz::2bb22d7f-99ae-444f-a66c-b24e62130d98" providerId="AD" clId="Web-{4DCD31AC-0BEC-432E-A6D6-75AA2DE5D72B}" dt="2020-09-22T17:38:11.823" v="1357" actId="20577"/>
          <ac:spMkLst>
            <pc:docMk/>
            <pc:sldMk cId="3884116412" sldId="270"/>
            <ac:spMk id="3" creationId="{6134876F-10BA-446F-94B3-E0EAB03D4CAE}"/>
          </ac:spMkLst>
        </pc:spChg>
        <pc:spChg chg="add">
          <ac:chgData name="Мамытова Нургуль" userId="S::mamytova.nurgul@kaznu.kz::2bb22d7f-99ae-444f-a66c-b24e62130d98" providerId="AD" clId="Web-{4DCD31AC-0BEC-432E-A6D6-75AA2DE5D72B}" dt="2020-09-22T17:36:11.431" v="1334"/>
          <ac:spMkLst>
            <pc:docMk/>
            <pc:sldMk cId="3884116412" sldId="270"/>
            <ac:spMk id="8" creationId="{0786F82F-1B47-46ED-8EAE-53EF71E59E9A}"/>
          </ac:spMkLst>
        </pc:spChg>
        <pc:spChg chg="add">
          <ac:chgData name="Мамытова Нургуль" userId="S::mamytova.nurgul@kaznu.kz::2bb22d7f-99ae-444f-a66c-b24e62130d98" providerId="AD" clId="Web-{4DCD31AC-0BEC-432E-A6D6-75AA2DE5D72B}" dt="2020-09-22T17:36:11.431" v="1334"/>
          <ac:spMkLst>
            <pc:docMk/>
            <pc:sldMk cId="3884116412" sldId="270"/>
            <ac:spMk id="10" creationId="{EF1BAF6F-6275-4646-9C59-331B29B9550F}"/>
          </ac:spMkLst>
        </pc:spChg>
        <pc:spChg chg="add">
          <ac:chgData name="Мамытова Нургуль" userId="S::mamytova.nurgul@kaznu.kz::2bb22d7f-99ae-444f-a66c-b24e62130d98" providerId="AD" clId="Web-{4DCD31AC-0BEC-432E-A6D6-75AA2DE5D72B}" dt="2020-09-22T17:36:11.431" v="1334"/>
          <ac:spMkLst>
            <pc:docMk/>
            <pc:sldMk cId="3884116412" sldId="270"/>
            <ac:spMk id="12" creationId="{099405E2-1A96-4DBA-A9DC-4C2A1B421CA9}"/>
          </ac:spMkLst>
        </pc:spChg>
        <pc:spChg chg="add">
          <ac:chgData name="Мамытова Нургуль" userId="S::mamytova.nurgul@kaznu.kz::2bb22d7f-99ae-444f-a66c-b24e62130d98" providerId="AD" clId="Web-{4DCD31AC-0BEC-432E-A6D6-75AA2DE5D72B}" dt="2020-09-22T17:36:11.431" v="1334"/>
          <ac:spMkLst>
            <pc:docMk/>
            <pc:sldMk cId="3884116412" sldId="270"/>
            <ac:spMk id="14" creationId="{61363234-E0BA-4476-B051-D8D9FA506B5A}"/>
          </ac:spMkLst>
        </pc:spChg>
        <pc:spChg chg="add">
          <ac:chgData name="Мамытова Нургуль" userId="S::mamytova.nurgul@kaznu.kz::2bb22d7f-99ae-444f-a66c-b24e62130d98" providerId="AD" clId="Web-{4DCD31AC-0BEC-432E-A6D6-75AA2DE5D72B}" dt="2020-09-22T17:36:11.431" v="1334"/>
          <ac:spMkLst>
            <pc:docMk/>
            <pc:sldMk cId="3884116412" sldId="270"/>
            <ac:spMk id="16" creationId="{932FF329-3A87-4F66-BA01-91CD63C8119F}"/>
          </ac:spMkLst>
        </pc:spChg>
        <pc:spChg chg="add">
          <ac:chgData name="Мамытова Нургуль" userId="S::mamytova.nurgul@kaznu.kz::2bb22d7f-99ae-444f-a66c-b24e62130d98" providerId="AD" clId="Web-{4DCD31AC-0BEC-432E-A6D6-75AA2DE5D72B}" dt="2020-09-22T17:36:11.431" v="1334"/>
          <ac:spMkLst>
            <pc:docMk/>
            <pc:sldMk cId="3884116412" sldId="270"/>
            <ac:spMk id="18" creationId="{10C9F0E8-EF8B-43C1-9C77-E9DDAF1A0FDD}"/>
          </ac:spMkLst>
        </pc:spChg>
        <pc:spChg chg="add">
          <ac:chgData name="Мамытова Нургуль" userId="S::mamytova.nurgul@kaznu.kz::2bb22d7f-99ae-444f-a66c-b24e62130d98" providerId="AD" clId="Web-{4DCD31AC-0BEC-432E-A6D6-75AA2DE5D72B}" dt="2020-09-22T17:36:11.431" v="1334"/>
          <ac:spMkLst>
            <pc:docMk/>
            <pc:sldMk cId="3884116412" sldId="270"/>
            <ac:spMk id="20" creationId="{379DC473-98F8-45DF-B136-EC0F0F4C6B23}"/>
          </ac:spMkLst>
        </pc:spChg>
        <pc:spChg chg="add">
          <ac:chgData name="Мамытова Нургуль" userId="S::mamytova.nurgul@kaznu.kz::2bb22d7f-99ae-444f-a66c-b24e62130d98" providerId="AD" clId="Web-{4DCD31AC-0BEC-432E-A6D6-75AA2DE5D72B}" dt="2020-09-22T17:36:11.431" v="1334"/>
          <ac:spMkLst>
            <pc:docMk/>
            <pc:sldMk cId="3884116412" sldId="270"/>
            <ac:spMk id="22" creationId="{79855050-A75B-4DD0-9B56-8B1C7722D884}"/>
          </ac:spMkLst>
        </pc:spChg>
      </pc:sldChg>
      <pc:sldChg chg="addSp delSp modSp new">
        <pc:chgData name="Мамытова Нургуль" userId="S::mamytova.nurgul@kaznu.kz::2bb22d7f-99ae-444f-a66c-b24e62130d98" providerId="AD" clId="Web-{4DCD31AC-0BEC-432E-A6D6-75AA2DE5D72B}" dt="2020-09-22T17:43:34.139" v="1398"/>
        <pc:sldMkLst>
          <pc:docMk/>
          <pc:sldMk cId="2466618650" sldId="271"/>
        </pc:sldMkLst>
        <pc:spChg chg="mod">
          <ac:chgData name="Мамытова Нургуль" userId="S::mamytova.nurgul@kaznu.kz::2bb22d7f-99ae-444f-a66c-b24e62130d98" providerId="AD" clId="Web-{4DCD31AC-0BEC-432E-A6D6-75AA2DE5D72B}" dt="2020-09-22T17:42:33.857" v="1395" actId="14100"/>
          <ac:spMkLst>
            <pc:docMk/>
            <pc:sldMk cId="2466618650" sldId="271"/>
            <ac:spMk id="2" creationId="{98FB7587-D1E9-4678-863C-187C6E93729C}"/>
          </ac:spMkLst>
        </pc:spChg>
        <pc:spChg chg="del mod">
          <ac:chgData name="Мамытова Нургуль" userId="S::mamytova.nurgul@kaznu.kz::2bb22d7f-99ae-444f-a66c-b24e62130d98" providerId="AD" clId="Web-{4DCD31AC-0BEC-432E-A6D6-75AA2DE5D72B}" dt="2020-09-22T17:41:37.122" v="1388"/>
          <ac:spMkLst>
            <pc:docMk/>
            <pc:sldMk cId="2466618650" sldId="271"/>
            <ac:spMk id="3" creationId="{C3528030-EEF6-4030-AE11-D630221CDFAB}"/>
          </ac:spMkLst>
        </pc:spChg>
        <pc:graphicFrameChg chg="add mod modGraphic">
          <ac:chgData name="Мамытова Нургуль" userId="S::mamytova.nurgul@kaznu.kz::2bb22d7f-99ae-444f-a66c-b24e62130d98" providerId="AD" clId="Web-{4DCD31AC-0BEC-432E-A6D6-75AA2DE5D72B}" dt="2020-09-22T17:43:34.139" v="1398"/>
          <ac:graphicFrameMkLst>
            <pc:docMk/>
            <pc:sldMk cId="2466618650" sldId="271"/>
            <ac:graphicFrameMk id="4" creationId="{17C2A94D-FD9C-4133-8235-0E9FCE210EFC}"/>
          </ac:graphicFrameMkLst>
        </pc:graphicFrameChg>
      </pc:sldChg>
      <pc:sldChg chg="addSp modSp new mod setBg">
        <pc:chgData name="Мамытова Нургуль" userId="S::mamytova.nurgul@kaznu.kz::2bb22d7f-99ae-444f-a66c-b24e62130d98" providerId="AD" clId="Web-{4DCD31AC-0BEC-432E-A6D6-75AA2DE5D72B}" dt="2020-09-22T17:46:33.173" v="1410"/>
        <pc:sldMkLst>
          <pc:docMk/>
          <pc:sldMk cId="1608556975" sldId="272"/>
        </pc:sldMkLst>
        <pc:spChg chg="mod">
          <ac:chgData name="Мамытова Нургуль" userId="S::mamytova.nurgul@kaznu.kz::2bb22d7f-99ae-444f-a66c-b24e62130d98" providerId="AD" clId="Web-{4DCD31AC-0BEC-432E-A6D6-75AA2DE5D72B}" dt="2020-09-22T17:46:33.173" v="1410"/>
          <ac:spMkLst>
            <pc:docMk/>
            <pc:sldMk cId="1608556975" sldId="272"/>
            <ac:spMk id="2" creationId="{3B99FD6D-4D0A-4E0D-B812-B8019F345676}"/>
          </ac:spMkLst>
        </pc:spChg>
        <pc:spChg chg="add mod">
          <ac:chgData name="Мамытова Нургуль" userId="S::mamytova.nurgul@kaznu.kz::2bb22d7f-99ae-444f-a66c-b24e62130d98" providerId="AD" clId="Web-{4DCD31AC-0BEC-432E-A6D6-75AA2DE5D72B}" dt="2020-09-22T17:46:33.173" v="1410"/>
          <ac:spMkLst>
            <pc:docMk/>
            <pc:sldMk cId="1608556975" sldId="272"/>
            <ac:spMk id="3" creationId="{085FDFC8-E3CB-41D0-8688-7DC91BC63A97}"/>
          </ac:spMkLst>
        </pc:spChg>
        <pc:spChg chg="add">
          <ac:chgData name="Мамытова Нургуль" userId="S::mamytova.nurgul@kaznu.kz::2bb22d7f-99ae-444f-a66c-b24e62130d98" providerId="AD" clId="Web-{4DCD31AC-0BEC-432E-A6D6-75AA2DE5D72B}" dt="2020-09-22T17:46:33.173" v="1410"/>
          <ac:spMkLst>
            <pc:docMk/>
            <pc:sldMk cId="1608556975" sldId="272"/>
            <ac:spMk id="8" creationId="{0786F82F-1B47-46ED-8EAE-53EF71E59E9A}"/>
          </ac:spMkLst>
        </pc:spChg>
        <pc:spChg chg="add">
          <ac:chgData name="Мамытова Нургуль" userId="S::mamytova.nurgul@kaznu.kz::2bb22d7f-99ae-444f-a66c-b24e62130d98" providerId="AD" clId="Web-{4DCD31AC-0BEC-432E-A6D6-75AA2DE5D72B}" dt="2020-09-22T17:46:33.173" v="1410"/>
          <ac:spMkLst>
            <pc:docMk/>
            <pc:sldMk cId="1608556975" sldId="272"/>
            <ac:spMk id="10" creationId="{EF1BAF6F-6275-4646-9C59-331B29B9550F}"/>
          </ac:spMkLst>
        </pc:spChg>
        <pc:spChg chg="add">
          <ac:chgData name="Мамытова Нургуль" userId="S::mamytova.nurgul@kaznu.kz::2bb22d7f-99ae-444f-a66c-b24e62130d98" providerId="AD" clId="Web-{4DCD31AC-0BEC-432E-A6D6-75AA2DE5D72B}" dt="2020-09-22T17:46:33.173" v="1410"/>
          <ac:spMkLst>
            <pc:docMk/>
            <pc:sldMk cId="1608556975" sldId="272"/>
            <ac:spMk id="12" creationId="{099405E2-1A96-4DBA-A9DC-4C2A1B421CA9}"/>
          </ac:spMkLst>
        </pc:spChg>
        <pc:spChg chg="add">
          <ac:chgData name="Мамытова Нургуль" userId="S::mamytova.nurgul@kaznu.kz::2bb22d7f-99ae-444f-a66c-b24e62130d98" providerId="AD" clId="Web-{4DCD31AC-0BEC-432E-A6D6-75AA2DE5D72B}" dt="2020-09-22T17:46:33.173" v="1410"/>
          <ac:spMkLst>
            <pc:docMk/>
            <pc:sldMk cId="1608556975" sldId="272"/>
            <ac:spMk id="14" creationId="{61363234-E0BA-4476-B051-D8D9FA506B5A}"/>
          </ac:spMkLst>
        </pc:spChg>
        <pc:spChg chg="add">
          <ac:chgData name="Мамытова Нургуль" userId="S::mamytova.nurgul@kaznu.kz::2bb22d7f-99ae-444f-a66c-b24e62130d98" providerId="AD" clId="Web-{4DCD31AC-0BEC-432E-A6D6-75AA2DE5D72B}" dt="2020-09-22T17:46:33.173" v="1410"/>
          <ac:spMkLst>
            <pc:docMk/>
            <pc:sldMk cId="1608556975" sldId="272"/>
            <ac:spMk id="16" creationId="{932FF329-3A87-4F66-BA01-91CD63C8119F}"/>
          </ac:spMkLst>
        </pc:spChg>
        <pc:spChg chg="add">
          <ac:chgData name="Мамытова Нургуль" userId="S::mamytova.nurgul@kaznu.kz::2bb22d7f-99ae-444f-a66c-b24e62130d98" providerId="AD" clId="Web-{4DCD31AC-0BEC-432E-A6D6-75AA2DE5D72B}" dt="2020-09-22T17:46:33.173" v="1410"/>
          <ac:spMkLst>
            <pc:docMk/>
            <pc:sldMk cId="1608556975" sldId="272"/>
            <ac:spMk id="18" creationId="{10C9F0E8-EF8B-43C1-9C77-E9DDAF1A0FDD}"/>
          </ac:spMkLst>
        </pc:spChg>
        <pc:spChg chg="add">
          <ac:chgData name="Мамытова Нургуль" userId="S::mamytova.nurgul@kaznu.kz::2bb22d7f-99ae-444f-a66c-b24e62130d98" providerId="AD" clId="Web-{4DCD31AC-0BEC-432E-A6D6-75AA2DE5D72B}" dt="2020-09-22T17:46:33.173" v="1410"/>
          <ac:spMkLst>
            <pc:docMk/>
            <pc:sldMk cId="1608556975" sldId="272"/>
            <ac:spMk id="20" creationId="{379DC473-98F8-45DF-B136-EC0F0F4C6B23}"/>
          </ac:spMkLst>
        </pc:spChg>
        <pc:spChg chg="add">
          <ac:chgData name="Мамытова Нургуль" userId="S::mamytova.nurgul@kaznu.kz::2bb22d7f-99ae-444f-a66c-b24e62130d98" providerId="AD" clId="Web-{4DCD31AC-0BEC-432E-A6D6-75AA2DE5D72B}" dt="2020-09-22T17:46:33.173" v="1410"/>
          <ac:spMkLst>
            <pc:docMk/>
            <pc:sldMk cId="1608556975" sldId="272"/>
            <ac:spMk id="22" creationId="{79855050-A75B-4DD0-9B56-8B1C7722D884}"/>
          </ac:spMkLst>
        </pc:spChg>
      </pc:sldChg>
      <pc:sldChg chg="new del">
        <pc:chgData name="Мамытова Нургуль" userId="S::mamytova.nurgul@kaznu.kz::2bb22d7f-99ae-444f-a66c-b24e62130d98" providerId="AD" clId="Web-{4DCD31AC-0BEC-432E-A6D6-75AA2DE5D72B}" dt="2020-09-22T17:44:24.030" v="1400"/>
        <pc:sldMkLst>
          <pc:docMk/>
          <pc:sldMk cId="3723421059" sldId="272"/>
        </pc:sldMkLst>
      </pc:sldChg>
      <pc:sldChg chg="modSp new">
        <pc:chgData name="Мамытова Нургуль" userId="S::mamytova.nurgul@kaznu.kz::2bb22d7f-99ae-444f-a66c-b24e62130d98" providerId="AD" clId="Web-{4DCD31AC-0BEC-432E-A6D6-75AA2DE5D72B}" dt="2020-09-22T17:47:31.658" v="1414" actId="20577"/>
        <pc:sldMkLst>
          <pc:docMk/>
          <pc:sldMk cId="2775680315" sldId="273"/>
        </pc:sldMkLst>
        <pc:spChg chg="mod">
          <ac:chgData name="Мамытова Нургуль" userId="S::mamytova.nurgul@kaznu.kz::2bb22d7f-99ae-444f-a66c-b24e62130d98" providerId="AD" clId="Web-{4DCD31AC-0BEC-432E-A6D6-75AA2DE5D72B}" dt="2020-09-22T17:47:31.658" v="1414" actId="20577"/>
          <ac:spMkLst>
            <pc:docMk/>
            <pc:sldMk cId="2775680315" sldId="273"/>
            <ac:spMk id="3" creationId="{ECD61E8F-2EB6-438D-805B-E9FA2A1B8729}"/>
          </ac:spMkLst>
        </pc:spChg>
      </pc:sldChg>
      <pc:sldChg chg="modSp new">
        <pc:chgData name="Мамытова Нургуль" userId="S::mamytova.nurgul@kaznu.kz::2bb22d7f-99ae-444f-a66c-b24e62130d98" providerId="AD" clId="Web-{4DCD31AC-0BEC-432E-A6D6-75AA2DE5D72B}" dt="2020-09-22T17:48:05.064" v="1419" actId="20577"/>
        <pc:sldMkLst>
          <pc:docMk/>
          <pc:sldMk cId="4209095331" sldId="274"/>
        </pc:sldMkLst>
        <pc:spChg chg="mod">
          <ac:chgData name="Мамытова Нургуль" userId="S::mamytova.nurgul@kaznu.kz::2bb22d7f-99ae-444f-a66c-b24e62130d98" providerId="AD" clId="Web-{4DCD31AC-0BEC-432E-A6D6-75AA2DE5D72B}" dt="2020-09-22T17:48:05.064" v="1419" actId="20577"/>
          <ac:spMkLst>
            <pc:docMk/>
            <pc:sldMk cId="4209095331" sldId="274"/>
            <ac:spMk id="3" creationId="{DA6641B2-B223-4774-ADE5-342481F69107}"/>
          </ac:spMkLst>
        </pc:spChg>
      </pc:sldChg>
      <pc:sldChg chg="addSp modSp new">
        <pc:chgData name="Мамытова Нургуль" userId="S::mamytova.nurgul@kaznu.kz::2bb22d7f-99ae-444f-a66c-b24e62130d98" providerId="AD" clId="Web-{4DCD31AC-0BEC-432E-A6D6-75AA2DE5D72B}" dt="2020-09-22T17:49:42.097" v="1429" actId="14100"/>
        <pc:sldMkLst>
          <pc:docMk/>
          <pc:sldMk cId="3911165730" sldId="275"/>
        </pc:sldMkLst>
        <pc:spChg chg="mod">
          <ac:chgData name="Мамытова Нургуль" userId="S::mamytova.nurgul@kaznu.kz::2bb22d7f-99ae-444f-a66c-b24e62130d98" providerId="AD" clId="Web-{4DCD31AC-0BEC-432E-A6D6-75AA2DE5D72B}" dt="2020-09-22T17:49:04.784" v="1424" actId="20577"/>
          <ac:spMkLst>
            <pc:docMk/>
            <pc:sldMk cId="3911165730" sldId="275"/>
            <ac:spMk id="2" creationId="{DBC91047-0229-4230-87F9-0C304B1BCD48}"/>
          </ac:spMkLst>
        </pc:spChg>
        <pc:spChg chg="add mod">
          <ac:chgData name="Мамытова Нургуль" userId="S::mamytova.nurgul@kaznu.kz::2bb22d7f-99ae-444f-a66c-b24e62130d98" providerId="AD" clId="Web-{4DCD31AC-0BEC-432E-A6D6-75AA2DE5D72B}" dt="2020-09-22T17:49:42.097" v="1429" actId="14100"/>
          <ac:spMkLst>
            <pc:docMk/>
            <pc:sldMk cId="3911165730" sldId="275"/>
            <ac:spMk id="3" creationId="{A7B3FF89-C5A0-4FC9-B4A0-4E7EA2EBB2F4}"/>
          </ac:spMkLst>
        </pc:spChg>
      </pc:sldChg>
      <pc:sldChg chg="modSp new">
        <pc:chgData name="Мамытова Нургуль" userId="S::mamytova.nurgul@kaznu.kz::2bb22d7f-99ae-444f-a66c-b24e62130d98" providerId="AD" clId="Web-{4DCD31AC-0BEC-432E-A6D6-75AA2DE5D72B}" dt="2020-09-22T17:50:54.113" v="1433" actId="20577"/>
        <pc:sldMkLst>
          <pc:docMk/>
          <pc:sldMk cId="3616682129" sldId="276"/>
        </pc:sldMkLst>
        <pc:spChg chg="mod">
          <ac:chgData name="Мамытова Нургуль" userId="S::mamytova.nurgul@kaznu.kz::2bb22d7f-99ae-444f-a66c-b24e62130d98" providerId="AD" clId="Web-{4DCD31AC-0BEC-432E-A6D6-75AA2DE5D72B}" dt="2020-09-22T17:50:54.113" v="1433" actId="20577"/>
          <ac:spMkLst>
            <pc:docMk/>
            <pc:sldMk cId="3616682129" sldId="276"/>
            <ac:spMk id="3" creationId="{1EB44FEF-EE46-41D9-907D-0ACFA3BC721B}"/>
          </ac:spMkLst>
        </pc:spChg>
      </pc:sldChg>
      <pc:sldChg chg="new">
        <pc:chgData name="Мамытова Нургуль" userId="S::mamytova.nurgul@kaznu.kz::2bb22d7f-99ae-444f-a66c-b24e62130d98" providerId="AD" clId="Web-{4DCD31AC-0BEC-432E-A6D6-75AA2DE5D72B}" dt="2020-09-22T17:51:04.785" v="1436"/>
        <pc:sldMkLst>
          <pc:docMk/>
          <pc:sldMk cId="163039356" sldId="277"/>
        </pc:sldMkLst>
      </pc:sldChg>
      <pc:sldMasterChg chg="del delSldLayout">
        <pc:chgData name="Мамытова Нургуль" userId="S::mamytova.nurgul@kaznu.kz::2bb22d7f-99ae-444f-a66c-b24e62130d98" providerId="AD" clId="Web-{4DCD31AC-0BEC-432E-A6D6-75AA2DE5D72B}" dt="2020-09-22T15:31:04.153" v="0"/>
        <pc:sldMasterMkLst>
          <pc:docMk/>
          <pc:sldMasterMk cId="3154979492" sldId="2147483648"/>
        </pc:sldMasterMkLst>
        <pc:sldLayoutChg chg="del">
          <pc:chgData name="Мамытова Нургуль" userId="S::mamytova.nurgul@kaznu.kz::2bb22d7f-99ae-444f-a66c-b24e62130d98" providerId="AD" clId="Web-{4DCD31AC-0BEC-432E-A6D6-75AA2DE5D72B}" dt="2020-09-22T15:31:04.153" v="0"/>
          <pc:sldLayoutMkLst>
            <pc:docMk/>
            <pc:sldMasterMk cId="3154979492" sldId="2147483648"/>
            <pc:sldLayoutMk cId="161079921" sldId="2147483649"/>
          </pc:sldLayoutMkLst>
        </pc:sldLayoutChg>
        <pc:sldLayoutChg chg="del">
          <pc:chgData name="Мамытова Нургуль" userId="S::mamytova.nurgul@kaznu.kz::2bb22d7f-99ae-444f-a66c-b24e62130d98" providerId="AD" clId="Web-{4DCD31AC-0BEC-432E-A6D6-75AA2DE5D72B}" dt="2020-09-22T15:31:04.153" v="0"/>
          <pc:sldLayoutMkLst>
            <pc:docMk/>
            <pc:sldMasterMk cId="3154979492" sldId="2147483648"/>
            <pc:sldLayoutMk cId="2703711724" sldId="2147483650"/>
          </pc:sldLayoutMkLst>
        </pc:sldLayoutChg>
        <pc:sldLayoutChg chg="del">
          <pc:chgData name="Мамытова Нургуль" userId="S::mamytova.nurgul@kaznu.kz::2bb22d7f-99ae-444f-a66c-b24e62130d98" providerId="AD" clId="Web-{4DCD31AC-0BEC-432E-A6D6-75AA2DE5D72B}" dt="2020-09-22T15:31:04.153" v="0"/>
          <pc:sldLayoutMkLst>
            <pc:docMk/>
            <pc:sldMasterMk cId="3154979492" sldId="2147483648"/>
            <pc:sldLayoutMk cId="4076369896" sldId="2147483651"/>
          </pc:sldLayoutMkLst>
        </pc:sldLayoutChg>
        <pc:sldLayoutChg chg="del">
          <pc:chgData name="Мамытова Нургуль" userId="S::mamytova.nurgul@kaznu.kz::2bb22d7f-99ae-444f-a66c-b24e62130d98" providerId="AD" clId="Web-{4DCD31AC-0BEC-432E-A6D6-75AA2DE5D72B}" dt="2020-09-22T15:31:04.153" v="0"/>
          <pc:sldLayoutMkLst>
            <pc:docMk/>
            <pc:sldMasterMk cId="3154979492" sldId="2147483648"/>
            <pc:sldLayoutMk cId="2625762208" sldId="2147483652"/>
          </pc:sldLayoutMkLst>
        </pc:sldLayoutChg>
        <pc:sldLayoutChg chg="del">
          <pc:chgData name="Мамытова Нургуль" userId="S::mamytova.nurgul@kaznu.kz::2bb22d7f-99ae-444f-a66c-b24e62130d98" providerId="AD" clId="Web-{4DCD31AC-0BEC-432E-A6D6-75AA2DE5D72B}" dt="2020-09-22T15:31:04.153" v="0"/>
          <pc:sldLayoutMkLst>
            <pc:docMk/>
            <pc:sldMasterMk cId="3154979492" sldId="2147483648"/>
            <pc:sldLayoutMk cId="188002762" sldId="2147483653"/>
          </pc:sldLayoutMkLst>
        </pc:sldLayoutChg>
        <pc:sldLayoutChg chg="del">
          <pc:chgData name="Мамытова Нургуль" userId="S::mamytova.nurgul@kaznu.kz::2bb22d7f-99ae-444f-a66c-b24e62130d98" providerId="AD" clId="Web-{4DCD31AC-0BEC-432E-A6D6-75AA2DE5D72B}" dt="2020-09-22T15:31:04.153" v="0"/>
          <pc:sldLayoutMkLst>
            <pc:docMk/>
            <pc:sldMasterMk cId="3154979492" sldId="2147483648"/>
            <pc:sldLayoutMk cId="2295335545" sldId="2147483654"/>
          </pc:sldLayoutMkLst>
        </pc:sldLayoutChg>
        <pc:sldLayoutChg chg="del">
          <pc:chgData name="Мамытова Нургуль" userId="S::mamytova.nurgul@kaznu.kz::2bb22d7f-99ae-444f-a66c-b24e62130d98" providerId="AD" clId="Web-{4DCD31AC-0BEC-432E-A6D6-75AA2DE5D72B}" dt="2020-09-22T15:31:04.153" v="0"/>
          <pc:sldLayoutMkLst>
            <pc:docMk/>
            <pc:sldMasterMk cId="3154979492" sldId="2147483648"/>
            <pc:sldLayoutMk cId="1988754143" sldId="2147483655"/>
          </pc:sldLayoutMkLst>
        </pc:sldLayoutChg>
        <pc:sldLayoutChg chg="del">
          <pc:chgData name="Мамытова Нургуль" userId="S::mamytova.nurgul@kaznu.kz::2bb22d7f-99ae-444f-a66c-b24e62130d98" providerId="AD" clId="Web-{4DCD31AC-0BEC-432E-A6D6-75AA2DE5D72B}" dt="2020-09-22T15:31:04.153" v="0"/>
          <pc:sldLayoutMkLst>
            <pc:docMk/>
            <pc:sldMasterMk cId="3154979492" sldId="2147483648"/>
            <pc:sldLayoutMk cId="3665695281" sldId="2147483656"/>
          </pc:sldLayoutMkLst>
        </pc:sldLayoutChg>
        <pc:sldLayoutChg chg="del">
          <pc:chgData name="Мамытова Нургуль" userId="S::mamytova.nurgul@kaznu.kz::2bb22d7f-99ae-444f-a66c-b24e62130d98" providerId="AD" clId="Web-{4DCD31AC-0BEC-432E-A6D6-75AA2DE5D72B}" dt="2020-09-22T15:31:04.153" v="0"/>
          <pc:sldLayoutMkLst>
            <pc:docMk/>
            <pc:sldMasterMk cId="3154979492" sldId="2147483648"/>
            <pc:sldLayoutMk cId="2134169247" sldId="2147483657"/>
          </pc:sldLayoutMkLst>
        </pc:sldLayoutChg>
        <pc:sldLayoutChg chg="del">
          <pc:chgData name="Мамытова Нургуль" userId="S::mamytova.nurgul@kaznu.kz::2bb22d7f-99ae-444f-a66c-b24e62130d98" providerId="AD" clId="Web-{4DCD31AC-0BEC-432E-A6D6-75AA2DE5D72B}" dt="2020-09-22T15:31:04.153" v="0"/>
          <pc:sldLayoutMkLst>
            <pc:docMk/>
            <pc:sldMasterMk cId="3154979492" sldId="2147483648"/>
            <pc:sldLayoutMk cId="2065727480" sldId="2147483658"/>
          </pc:sldLayoutMkLst>
        </pc:sldLayoutChg>
        <pc:sldLayoutChg chg="del">
          <pc:chgData name="Мамытова Нургуль" userId="S::mamytova.nurgul@kaznu.kz::2bb22d7f-99ae-444f-a66c-b24e62130d98" providerId="AD" clId="Web-{4DCD31AC-0BEC-432E-A6D6-75AA2DE5D72B}" dt="2020-09-22T15:31:04.153" v="0"/>
          <pc:sldLayoutMkLst>
            <pc:docMk/>
            <pc:sldMasterMk cId="3154979492" sldId="2147483648"/>
            <pc:sldLayoutMk cId="812261758" sldId="2147483659"/>
          </pc:sldLayoutMkLst>
        </pc:sldLayoutChg>
      </pc:sldMasterChg>
      <pc:sldMasterChg chg="add del addSldLayout delSldLayout">
        <pc:chgData name="Мамытова Нургуль" userId="S::mamytova.nurgul@kaznu.kz::2bb22d7f-99ae-444f-a66c-b24e62130d98" providerId="AD" clId="Web-{4DCD31AC-0BEC-432E-A6D6-75AA2DE5D72B}" dt="2020-09-22T15:33:36.951" v="16"/>
        <pc:sldMasterMkLst>
          <pc:docMk/>
          <pc:sldMasterMk cId="1855174523" sldId="2147483673"/>
        </pc:sldMasterMkLst>
        <pc:sldLayoutChg chg="add del">
          <pc:chgData name="Мамытова Нургуль" userId="S::mamytova.nurgul@kaznu.kz::2bb22d7f-99ae-444f-a66c-b24e62130d98" providerId="AD" clId="Web-{4DCD31AC-0BEC-432E-A6D6-75AA2DE5D72B}" dt="2020-09-22T15:33:36.951" v="16"/>
          <pc:sldLayoutMkLst>
            <pc:docMk/>
            <pc:sldMasterMk cId="1855174523" sldId="2147483673"/>
            <pc:sldLayoutMk cId="1167400326" sldId="2147483662"/>
          </pc:sldLayoutMkLst>
        </pc:sldLayoutChg>
        <pc:sldLayoutChg chg="add del">
          <pc:chgData name="Мамытова Нургуль" userId="S::mamytova.nurgul@kaznu.kz::2bb22d7f-99ae-444f-a66c-b24e62130d98" providerId="AD" clId="Web-{4DCD31AC-0BEC-432E-A6D6-75AA2DE5D72B}" dt="2020-09-22T15:33:36.951" v="16"/>
          <pc:sldLayoutMkLst>
            <pc:docMk/>
            <pc:sldMasterMk cId="1855174523" sldId="2147483673"/>
            <pc:sldLayoutMk cId="2252689195" sldId="2147483663"/>
          </pc:sldLayoutMkLst>
        </pc:sldLayoutChg>
        <pc:sldLayoutChg chg="add del">
          <pc:chgData name="Мамытова Нургуль" userId="S::mamytova.nurgul@kaznu.kz::2bb22d7f-99ae-444f-a66c-b24e62130d98" providerId="AD" clId="Web-{4DCD31AC-0BEC-432E-A6D6-75AA2DE5D72B}" dt="2020-09-22T15:33:36.951" v="16"/>
          <pc:sldLayoutMkLst>
            <pc:docMk/>
            <pc:sldMasterMk cId="1855174523" sldId="2147483673"/>
            <pc:sldLayoutMk cId="2507938474" sldId="2147483664"/>
          </pc:sldLayoutMkLst>
        </pc:sldLayoutChg>
        <pc:sldLayoutChg chg="add del">
          <pc:chgData name="Мамытова Нургуль" userId="S::mamytova.nurgul@kaznu.kz::2bb22d7f-99ae-444f-a66c-b24e62130d98" providerId="AD" clId="Web-{4DCD31AC-0BEC-432E-A6D6-75AA2DE5D72B}" dt="2020-09-22T15:33:36.951" v="16"/>
          <pc:sldLayoutMkLst>
            <pc:docMk/>
            <pc:sldMasterMk cId="1855174523" sldId="2147483673"/>
            <pc:sldLayoutMk cId="3430847029" sldId="2147483665"/>
          </pc:sldLayoutMkLst>
        </pc:sldLayoutChg>
        <pc:sldLayoutChg chg="add del">
          <pc:chgData name="Мамытова Нургуль" userId="S::mamytova.nurgul@kaznu.kz::2bb22d7f-99ae-444f-a66c-b24e62130d98" providerId="AD" clId="Web-{4DCD31AC-0BEC-432E-A6D6-75AA2DE5D72B}" dt="2020-09-22T15:33:36.951" v="16"/>
          <pc:sldLayoutMkLst>
            <pc:docMk/>
            <pc:sldMasterMk cId="1855174523" sldId="2147483673"/>
            <pc:sldLayoutMk cId="1914973853" sldId="2147483666"/>
          </pc:sldLayoutMkLst>
        </pc:sldLayoutChg>
        <pc:sldLayoutChg chg="add del">
          <pc:chgData name="Мамытова Нургуль" userId="S::mamytova.nurgul@kaznu.kz::2bb22d7f-99ae-444f-a66c-b24e62130d98" providerId="AD" clId="Web-{4DCD31AC-0BEC-432E-A6D6-75AA2DE5D72B}" dt="2020-09-22T15:33:36.951" v="16"/>
          <pc:sldLayoutMkLst>
            <pc:docMk/>
            <pc:sldMasterMk cId="1855174523" sldId="2147483673"/>
            <pc:sldLayoutMk cId="3296614099" sldId="2147483667"/>
          </pc:sldLayoutMkLst>
        </pc:sldLayoutChg>
        <pc:sldLayoutChg chg="add del">
          <pc:chgData name="Мамытова Нургуль" userId="S::mamytova.nurgul@kaznu.kz::2bb22d7f-99ae-444f-a66c-b24e62130d98" providerId="AD" clId="Web-{4DCD31AC-0BEC-432E-A6D6-75AA2DE5D72B}" dt="2020-09-22T15:33:36.951" v="16"/>
          <pc:sldLayoutMkLst>
            <pc:docMk/>
            <pc:sldMasterMk cId="1855174523" sldId="2147483673"/>
            <pc:sldLayoutMk cId="4206589837" sldId="2147483668"/>
          </pc:sldLayoutMkLst>
        </pc:sldLayoutChg>
        <pc:sldLayoutChg chg="add del">
          <pc:chgData name="Мамытова Нургуль" userId="S::mamytova.nurgul@kaznu.kz::2bb22d7f-99ae-444f-a66c-b24e62130d98" providerId="AD" clId="Web-{4DCD31AC-0BEC-432E-A6D6-75AA2DE5D72B}" dt="2020-09-22T15:33:36.951" v="16"/>
          <pc:sldLayoutMkLst>
            <pc:docMk/>
            <pc:sldMasterMk cId="1855174523" sldId="2147483673"/>
            <pc:sldLayoutMk cId="1352952846" sldId="2147483669"/>
          </pc:sldLayoutMkLst>
        </pc:sldLayoutChg>
        <pc:sldLayoutChg chg="add del">
          <pc:chgData name="Мамытова Нургуль" userId="S::mamytova.nurgul@kaznu.kz::2bb22d7f-99ae-444f-a66c-b24e62130d98" providerId="AD" clId="Web-{4DCD31AC-0BEC-432E-A6D6-75AA2DE5D72B}" dt="2020-09-22T15:33:36.951" v="16"/>
          <pc:sldLayoutMkLst>
            <pc:docMk/>
            <pc:sldMasterMk cId="1855174523" sldId="2147483673"/>
            <pc:sldLayoutMk cId="78745512" sldId="2147483670"/>
          </pc:sldLayoutMkLst>
        </pc:sldLayoutChg>
        <pc:sldLayoutChg chg="add del">
          <pc:chgData name="Мамытова Нургуль" userId="S::mamytova.nurgul@kaznu.kz::2bb22d7f-99ae-444f-a66c-b24e62130d98" providerId="AD" clId="Web-{4DCD31AC-0BEC-432E-A6D6-75AA2DE5D72B}" dt="2020-09-22T15:33:36.951" v="16"/>
          <pc:sldLayoutMkLst>
            <pc:docMk/>
            <pc:sldMasterMk cId="1855174523" sldId="2147483673"/>
            <pc:sldLayoutMk cId="2028375262" sldId="2147483671"/>
          </pc:sldLayoutMkLst>
        </pc:sldLayoutChg>
        <pc:sldLayoutChg chg="add del">
          <pc:chgData name="Мамытова Нургуль" userId="S::mamytova.nurgul@kaznu.kz::2bb22d7f-99ae-444f-a66c-b24e62130d98" providerId="AD" clId="Web-{4DCD31AC-0BEC-432E-A6D6-75AA2DE5D72B}" dt="2020-09-22T15:33:36.951" v="16"/>
          <pc:sldLayoutMkLst>
            <pc:docMk/>
            <pc:sldMasterMk cId="1855174523" sldId="2147483673"/>
            <pc:sldLayoutMk cId="3565564344" sldId="2147483672"/>
          </pc:sldLayoutMkLst>
        </pc:sldLayoutChg>
      </pc:sldMasterChg>
      <pc:sldMasterChg chg="add del addSldLayout delSldLayout">
        <pc:chgData name="Мамытова Нургуль" userId="S::mamytova.nurgul@kaznu.kz::2bb22d7f-99ae-444f-a66c-b24e62130d98" providerId="AD" clId="Web-{4DCD31AC-0BEC-432E-A6D6-75AA2DE5D72B}" dt="2020-09-22T15:33:36.905" v="15"/>
        <pc:sldMasterMkLst>
          <pc:docMk/>
          <pc:sldMasterMk cId="2095803093" sldId="2147483697"/>
        </pc:sldMasterMkLst>
        <pc:sldLayoutChg chg="add del">
          <pc:chgData name="Мамытова Нургуль" userId="S::mamytova.nurgul@kaznu.kz::2bb22d7f-99ae-444f-a66c-b24e62130d98" providerId="AD" clId="Web-{4DCD31AC-0BEC-432E-A6D6-75AA2DE5D72B}" dt="2020-09-22T15:33:36.905" v="15"/>
          <pc:sldLayoutMkLst>
            <pc:docMk/>
            <pc:sldMasterMk cId="2095803093" sldId="2147483697"/>
            <pc:sldLayoutMk cId="983948799" sldId="2147483686"/>
          </pc:sldLayoutMkLst>
        </pc:sldLayoutChg>
        <pc:sldLayoutChg chg="add del">
          <pc:chgData name="Мамытова Нургуль" userId="S::mamytova.nurgul@kaznu.kz::2bb22d7f-99ae-444f-a66c-b24e62130d98" providerId="AD" clId="Web-{4DCD31AC-0BEC-432E-A6D6-75AA2DE5D72B}" dt="2020-09-22T15:33:36.905" v="15"/>
          <pc:sldLayoutMkLst>
            <pc:docMk/>
            <pc:sldMasterMk cId="2095803093" sldId="2147483697"/>
            <pc:sldLayoutMk cId="3516488263" sldId="2147483687"/>
          </pc:sldLayoutMkLst>
        </pc:sldLayoutChg>
        <pc:sldLayoutChg chg="add del">
          <pc:chgData name="Мамытова Нургуль" userId="S::mamytova.nurgul@kaznu.kz::2bb22d7f-99ae-444f-a66c-b24e62130d98" providerId="AD" clId="Web-{4DCD31AC-0BEC-432E-A6D6-75AA2DE5D72B}" dt="2020-09-22T15:33:36.905" v="15"/>
          <pc:sldLayoutMkLst>
            <pc:docMk/>
            <pc:sldMasterMk cId="2095803093" sldId="2147483697"/>
            <pc:sldLayoutMk cId="3969021011" sldId="2147483688"/>
          </pc:sldLayoutMkLst>
        </pc:sldLayoutChg>
        <pc:sldLayoutChg chg="add del">
          <pc:chgData name="Мамытова Нургуль" userId="S::mamytova.nurgul@kaznu.kz::2bb22d7f-99ae-444f-a66c-b24e62130d98" providerId="AD" clId="Web-{4DCD31AC-0BEC-432E-A6D6-75AA2DE5D72B}" dt="2020-09-22T15:33:36.905" v="15"/>
          <pc:sldLayoutMkLst>
            <pc:docMk/>
            <pc:sldMasterMk cId="2095803093" sldId="2147483697"/>
            <pc:sldLayoutMk cId="2370706291" sldId="2147483689"/>
          </pc:sldLayoutMkLst>
        </pc:sldLayoutChg>
        <pc:sldLayoutChg chg="add del">
          <pc:chgData name="Мамытова Нургуль" userId="S::mamytova.nurgul@kaznu.kz::2bb22d7f-99ae-444f-a66c-b24e62130d98" providerId="AD" clId="Web-{4DCD31AC-0BEC-432E-A6D6-75AA2DE5D72B}" dt="2020-09-22T15:33:36.905" v="15"/>
          <pc:sldLayoutMkLst>
            <pc:docMk/>
            <pc:sldMasterMk cId="2095803093" sldId="2147483697"/>
            <pc:sldLayoutMk cId="1850424682" sldId="2147483690"/>
          </pc:sldLayoutMkLst>
        </pc:sldLayoutChg>
        <pc:sldLayoutChg chg="add del">
          <pc:chgData name="Мамытова Нургуль" userId="S::mamytova.nurgul@kaznu.kz::2bb22d7f-99ae-444f-a66c-b24e62130d98" providerId="AD" clId="Web-{4DCD31AC-0BEC-432E-A6D6-75AA2DE5D72B}" dt="2020-09-22T15:33:36.905" v="15"/>
          <pc:sldLayoutMkLst>
            <pc:docMk/>
            <pc:sldMasterMk cId="2095803093" sldId="2147483697"/>
            <pc:sldLayoutMk cId="1832372846" sldId="2147483691"/>
          </pc:sldLayoutMkLst>
        </pc:sldLayoutChg>
        <pc:sldLayoutChg chg="add del">
          <pc:chgData name="Мамытова Нургуль" userId="S::mamytova.nurgul@kaznu.kz::2bb22d7f-99ae-444f-a66c-b24e62130d98" providerId="AD" clId="Web-{4DCD31AC-0BEC-432E-A6D6-75AA2DE5D72B}" dt="2020-09-22T15:33:36.905" v="15"/>
          <pc:sldLayoutMkLst>
            <pc:docMk/>
            <pc:sldMasterMk cId="2095803093" sldId="2147483697"/>
            <pc:sldLayoutMk cId="1377323003" sldId="2147483692"/>
          </pc:sldLayoutMkLst>
        </pc:sldLayoutChg>
        <pc:sldLayoutChg chg="add del">
          <pc:chgData name="Мамытова Нургуль" userId="S::mamytova.nurgul@kaznu.kz::2bb22d7f-99ae-444f-a66c-b24e62130d98" providerId="AD" clId="Web-{4DCD31AC-0BEC-432E-A6D6-75AA2DE5D72B}" dt="2020-09-22T15:33:36.905" v="15"/>
          <pc:sldLayoutMkLst>
            <pc:docMk/>
            <pc:sldMasterMk cId="2095803093" sldId="2147483697"/>
            <pc:sldLayoutMk cId="3995511173" sldId="2147483693"/>
          </pc:sldLayoutMkLst>
        </pc:sldLayoutChg>
        <pc:sldLayoutChg chg="add del">
          <pc:chgData name="Мамытова Нургуль" userId="S::mamytova.nurgul@kaznu.kz::2bb22d7f-99ae-444f-a66c-b24e62130d98" providerId="AD" clId="Web-{4DCD31AC-0BEC-432E-A6D6-75AA2DE5D72B}" dt="2020-09-22T15:33:36.905" v="15"/>
          <pc:sldLayoutMkLst>
            <pc:docMk/>
            <pc:sldMasterMk cId="2095803093" sldId="2147483697"/>
            <pc:sldLayoutMk cId="2476745614" sldId="2147483694"/>
          </pc:sldLayoutMkLst>
        </pc:sldLayoutChg>
        <pc:sldLayoutChg chg="add del">
          <pc:chgData name="Мамытова Нургуль" userId="S::mamytova.nurgul@kaznu.kz::2bb22d7f-99ae-444f-a66c-b24e62130d98" providerId="AD" clId="Web-{4DCD31AC-0BEC-432E-A6D6-75AA2DE5D72B}" dt="2020-09-22T15:33:36.905" v="15"/>
          <pc:sldLayoutMkLst>
            <pc:docMk/>
            <pc:sldMasterMk cId="2095803093" sldId="2147483697"/>
            <pc:sldLayoutMk cId="1554366067" sldId="2147483695"/>
          </pc:sldLayoutMkLst>
        </pc:sldLayoutChg>
        <pc:sldLayoutChg chg="add del">
          <pc:chgData name="Мамытова Нургуль" userId="S::mamytova.nurgul@kaznu.kz::2bb22d7f-99ae-444f-a66c-b24e62130d98" providerId="AD" clId="Web-{4DCD31AC-0BEC-432E-A6D6-75AA2DE5D72B}" dt="2020-09-22T15:33:36.905" v="15"/>
          <pc:sldLayoutMkLst>
            <pc:docMk/>
            <pc:sldMasterMk cId="2095803093" sldId="2147483697"/>
            <pc:sldLayoutMk cId="3388840637" sldId="2147483696"/>
          </pc:sldLayoutMkLst>
        </pc:sldLayoutChg>
      </pc:sldMasterChg>
      <pc:sldMasterChg chg="add addSldLayout">
        <pc:chgData name="Мамытова Нургуль" userId="S::mamytova.nurgul@kaznu.kz::2bb22d7f-99ae-444f-a66c-b24e62130d98" providerId="AD" clId="Web-{4DCD31AC-0BEC-432E-A6D6-75AA2DE5D72B}" dt="2020-09-22T15:33:36.951" v="16"/>
        <pc:sldMasterMkLst>
          <pc:docMk/>
          <pc:sldMasterMk cId="2527305864" sldId="2147483736"/>
        </pc:sldMasterMkLst>
        <pc:sldLayoutChg chg="add">
          <pc:chgData name="Мамытова Нургуль" userId="S::mamytova.nurgul@kaznu.kz::2bb22d7f-99ae-444f-a66c-b24e62130d98" providerId="AD" clId="Web-{4DCD31AC-0BEC-432E-A6D6-75AA2DE5D72B}" dt="2020-09-22T15:33:36.951" v="16"/>
          <pc:sldLayoutMkLst>
            <pc:docMk/>
            <pc:sldMasterMk cId="2527305864" sldId="2147483736"/>
            <pc:sldLayoutMk cId="3051760978" sldId="2147483725"/>
          </pc:sldLayoutMkLst>
        </pc:sldLayoutChg>
        <pc:sldLayoutChg chg="add">
          <pc:chgData name="Мамытова Нургуль" userId="S::mamytova.nurgul@kaznu.kz::2bb22d7f-99ae-444f-a66c-b24e62130d98" providerId="AD" clId="Web-{4DCD31AC-0BEC-432E-A6D6-75AA2DE5D72B}" dt="2020-09-22T15:33:36.951" v="16"/>
          <pc:sldLayoutMkLst>
            <pc:docMk/>
            <pc:sldMasterMk cId="2527305864" sldId="2147483736"/>
            <pc:sldLayoutMk cId="4254649606" sldId="2147483726"/>
          </pc:sldLayoutMkLst>
        </pc:sldLayoutChg>
        <pc:sldLayoutChg chg="add">
          <pc:chgData name="Мамытова Нургуль" userId="S::mamytova.nurgul@kaznu.kz::2bb22d7f-99ae-444f-a66c-b24e62130d98" providerId="AD" clId="Web-{4DCD31AC-0BEC-432E-A6D6-75AA2DE5D72B}" dt="2020-09-22T15:33:36.951" v="16"/>
          <pc:sldLayoutMkLst>
            <pc:docMk/>
            <pc:sldMasterMk cId="2527305864" sldId="2147483736"/>
            <pc:sldLayoutMk cId="569656133" sldId="2147483727"/>
          </pc:sldLayoutMkLst>
        </pc:sldLayoutChg>
        <pc:sldLayoutChg chg="add">
          <pc:chgData name="Мамытова Нургуль" userId="S::mamytova.nurgul@kaznu.kz::2bb22d7f-99ae-444f-a66c-b24e62130d98" providerId="AD" clId="Web-{4DCD31AC-0BEC-432E-A6D6-75AA2DE5D72B}" dt="2020-09-22T15:33:36.951" v="16"/>
          <pc:sldLayoutMkLst>
            <pc:docMk/>
            <pc:sldMasterMk cId="2527305864" sldId="2147483736"/>
            <pc:sldLayoutMk cId="3604678751" sldId="2147483728"/>
          </pc:sldLayoutMkLst>
        </pc:sldLayoutChg>
        <pc:sldLayoutChg chg="add">
          <pc:chgData name="Мамытова Нургуль" userId="S::mamytova.nurgul@kaznu.kz::2bb22d7f-99ae-444f-a66c-b24e62130d98" providerId="AD" clId="Web-{4DCD31AC-0BEC-432E-A6D6-75AA2DE5D72B}" dt="2020-09-22T15:33:36.951" v="16"/>
          <pc:sldLayoutMkLst>
            <pc:docMk/>
            <pc:sldMasterMk cId="2527305864" sldId="2147483736"/>
            <pc:sldLayoutMk cId="4267345365" sldId="2147483729"/>
          </pc:sldLayoutMkLst>
        </pc:sldLayoutChg>
        <pc:sldLayoutChg chg="add">
          <pc:chgData name="Мамытова Нургуль" userId="S::mamytova.nurgul@kaznu.kz::2bb22d7f-99ae-444f-a66c-b24e62130d98" providerId="AD" clId="Web-{4DCD31AC-0BEC-432E-A6D6-75AA2DE5D72B}" dt="2020-09-22T15:33:36.951" v="16"/>
          <pc:sldLayoutMkLst>
            <pc:docMk/>
            <pc:sldMasterMk cId="2527305864" sldId="2147483736"/>
            <pc:sldLayoutMk cId="388394502" sldId="2147483730"/>
          </pc:sldLayoutMkLst>
        </pc:sldLayoutChg>
        <pc:sldLayoutChg chg="add">
          <pc:chgData name="Мамытова Нургуль" userId="S::mamytova.nurgul@kaznu.kz::2bb22d7f-99ae-444f-a66c-b24e62130d98" providerId="AD" clId="Web-{4DCD31AC-0BEC-432E-A6D6-75AA2DE5D72B}" dt="2020-09-22T15:33:36.951" v="16"/>
          <pc:sldLayoutMkLst>
            <pc:docMk/>
            <pc:sldMasterMk cId="2527305864" sldId="2147483736"/>
            <pc:sldLayoutMk cId="1919001146" sldId="2147483731"/>
          </pc:sldLayoutMkLst>
        </pc:sldLayoutChg>
        <pc:sldLayoutChg chg="add">
          <pc:chgData name="Мамытова Нургуль" userId="S::mamytova.nurgul@kaznu.kz::2bb22d7f-99ae-444f-a66c-b24e62130d98" providerId="AD" clId="Web-{4DCD31AC-0BEC-432E-A6D6-75AA2DE5D72B}" dt="2020-09-22T15:33:36.951" v="16"/>
          <pc:sldLayoutMkLst>
            <pc:docMk/>
            <pc:sldMasterMk cId="2527305864" sldId="2147483736"/>
            <pc:sldLayoutMk cId="3723288066" sldId="2147483732"/>
          </pc:sldLayoutMkLst>
        </pc:sldLayoutChg>
        <pc:sldLayoutChg chg="add">
          <pc:chgData name="Мамытова Нургуль" userId="S::mamytova.nurgul@kaznu.kz::2bb22d7f-99ae-444f-a66c-b24e62130d98" providerId="AD" clId="Web-{4DCD31AC-0BEC-432E-A6D6-75AA2DE5D72B}" dt="2020-09-22T15:33:36.951" v="16"/>
          <pc:sldLayoutMkLst>
            <pc:docMk/>
            <pc:sldMasterMk cId="2527305864" sldId="2147483736"/>
            <pc:sldLayoutMk cId="1141510285" sldId="2147483733"/>
          </pc:sldLayoutMkLst>
        </pc:sldLayoutChg>
        <pc:sldLayoutChg chg="add">
          <pc:chgData name="Мамытова Нургуль" userId="S::mamytova.nurgul@kaznu.kz::2bb22d7f-99ae-444f-a66c-b24e62130d98" providerId="AD" clId="Web-{4DCD31AC-0BEC-432E-A6D6-75AA2DE5D72B}" dt="2020-09-22T15:33:36.951" v="16"/>
          <pc:sldLayoutMkLst>
            <pc:docMk/>
            <pc:sldMasterMk cId="2527305864" sldId="2147483736"/>
            <pc:sldLayoutMk cId="3147868950" sldId="2147483734"/>
          </pc:sldLayoutMkLst>
        </pc:sldLayoutChg>
        <pc:sldLayoutChg chg="add">
          <pc:chgData name="Мамытова Нургуль" userId="S::mamytova.nurgul@kaznu.kz::2bb22d7f-99ae-444f-a66c-b24e62130d98" providerId="AD" clId="Web-{4DCD31AC-0BEC-432E-A6D6-75AA2DE5D72B}" dt="2020-09-22T15:33:36.951" v="16"/>
          <pc:sldLayoutMkLst>
            <pc:docMk/>
            <pc:sldMasterMk cId="2527305864" sldId="2147483736"/>
            <pc:sldLayoutMk cId="3184045112" sldId="2147483735"/>
          </pc:sldLayoutMkLst>
        </pc:sldLayoutChg>
      </pc:sldMasterChg>
    </pc:docChg>
  </pc:docChgLst>
  <pc:docChgLst>
    <pc:chgData name="Мамытова Нургуль" userId="S::mamytova.nurgul@kaznu.kz::2bb22d7f-99ae-444f-a66c-b24e62130d98" providerId="AD" clId="Web-{6C6D6FFB-96B9-313C-CA23-81EEDE86A53C}"/>
    <pc:docChg chg="addSld modSld">
      <pc:chgData name="Мамытова Нургуль" userId="S::mamytova.nurgul@kaznu.kz::2bb22d7f-99ae-444f-a66c-b24e62130d98" providerId="AD" clId="Web-{6C6D6FFB-96B9-313C-CA23-81EEDE86A53C}" dt="2020-09-23T08:09:58.922" v="134" actId="1076"/>
      <pc:docMkLst>
        <pc:docMk/>
      </pc:docMkLst>
      <pc:sldChg chg="modSp">
        <pc:chgData name="Мамытова Нургуль" userId="S::mamytova.nurgul@kaznu.kz::2bb22d7f-99ae-444f-a66c-b24e62130d98" providerId="AD" clId="Web-{6C6D6FFB-96B9-313C-CA23-81EEDE86A53C}" dt="2020-09-23T08:09:58.922" v="134" actId="1076"/>
        <pc:sldMkLst>
          <pc:docMk/>
          <pc:sldMk cId="774917009" sldId="261"/>
        </pc:sldMkLst>
        <pc:spChg chg="mod">
          <ac:chgData name="Мамытова Нургуль" userId="S::mamytova.nurgul@kaznu.kz::2bb22d7f-99ae-444f-a66c-b24e62130d98" providerId="AD" clId="Web-{6C6D6FFB-96B9-313C-CA23-81EEDE86A53C}" dt="2020-09-23T08:09:58.922" v="134" actId="1076"/>
          <ac:spMkLst>
            <pc:docMk/>
            <pc:sldMk cId="774917009" sldId="261"/>
            <ac:spMk id="11" creationId="{E1418159-9DA0-4D0F-B7E1-5498E1B6E754}"/>
          </ac:spMkLst>
        </pc:spChg>
      </pc:sldChg>
      <pc:sldChg chg="modSp">
        <pc:chgData name="Мамытова Нургуль" userId="S::mamytova.nurgul@kaznu.kz::2bb22d7f-99ae-444f-a66c-b24e62130d98" providerId="AD" clId="Web-{6C6D6FFB-96B9-313C-CA23-81EEDE86A53C}" dt="2020-09-23T07:53:11.478" v="106" actId="20577"/>
        <pc:sldMkLst>
          <pc:docMk/>
          <pc:sldMk cId="4209095331" sldId="274"/>
        </pc:sldMkLst>
        <pc:spChg chg="mod">
          <ac:chgData name="Мамытова Нургуль" userId="S::mamytova.nurgul@kaznu.kz::2bb22d7f-99ae-444f-a66c-b24e62130d98" providerId="AD" clId="Web-{6C6D6FFB-96B9-313C-CA23-81EEDE86A53C}" dt="2020-09-23T07:53:11.478" v="106" actId="20577"/>
          <ac:spMkLst>
            <pc:docMk/>
            <pc:sldMk cId="4209095331" sldId="274"/>
            <ac:spMk id="3" creationId="{DA6641B2-B223-4774-ADE5-342481F69107}"/>
          </ac:spMkLst>
        </pc:spChg>
      </pc:sldChg>
      <pc:sldChg chg="modSp">
        <pc:chgData name="Мамытова Нургуль" userId="S::mamytova.nurgul@kaznu.kz::2bb22d7f-99ae-444f-a66c-b24e62130d98" providerId="AD" clId="Web-{6C6D6FFB-96B9-313C-CA23-81EEDE86A53C}" dt="2020-09-23T07:55:53.214" v="129" actId="20577"/>
        <pc:sldMkLst>
          <pc:docMk/>
          <pc:sldMk cId="3616682129" sldId="276"/>
        </pc:sldMkLst>
        <pc:spChg chg="mod">
          <ac:chgData name="Мамытова Нургуль" userId="S::mamytova.nurgul@kaznu.kz::2bb22d7f-99ae-444f-a66c-b24e62130d98" providerId="AD" clId="Web-{6C6D6FFB-96B9-313C-CA23-81EEDE86A53C}" dt="2020-09-23T07:55:53.214" v="129" actId="20577"/>
          <ac:spMkLst>
            <pc:docMk/>
            <pc:sldMk cId="3616682129" sldId="276"/>
            <ac:spMk id="3" creationId="{1EB44FEF-EE46-41D9-907D-0ACFA3BC721B}"/>
          </ac:spMkLst>
        </pc:spChg>
      </pc:sldChg>
      <pc:sldChg chg="addSp modSp">
        <pc:chgData name="Мамытова Нургуль" userId="S::mamytova.nurgul@kaznu.kz::2bb22d7f-99ae-444f-a66c-b24e62130d98" providerId="AD" clId="Web-{6C6D6FFB-96B9-313C-CA23-81EEDE86A53C}" dt="2020-09-23T07:42:54.943" v="72" actId="14100"/>
        <pc:sldMkLst>
          <pc:docMk/>
          <pc:sldMk cId="163039356" sldId="277"/>
        </pc:sldMkLst>
        <pc:spChg chg="add mod">
          <ac:chgData name="Мамытова Нургуль" userId="S::mamytova.nurgul@kaznu.kz::2bb22d7f-99ae-444f-a66c-b24e62130d98" providerId="AD" clId="Web-{6C6D6FFB-96B9-313C-CA23-81EEDE86A53C}" dt="2020-09-23T07:42:54.943" v="72" actId="14100"/>
          <ac:spMkLst>
            <pc:docMk/>
            <pc:sldMk cId="163039356" sldId="277"/>
            <ac:spMk id="3" creationId="{39E40E1F-0AFF-4A32-BCC0-069C0D1B4636}"/>
          </ac:spMkLst>
        </pc:spChg>
      </pc:sldChg>
      <pc:sldChg chg="modSp new">
        <pc:chgData name="Мамытова Нургуль" userId="S::mamytova.nurgul@kaznu.kz::2bb22d7f-99ae-444f-a66c-b24e62130d98" providerId="AD" clId="Web-{6C6D6FFB-96B9-313C-CA23-81EEDE86A53C}" dt="2020-09-23T07:45:29.460" v="84" actId="20577"/>
        <pc:sldMkLst>
          <pc:docMk/>
          <pc:sldMk cId="3398858108" sldId="278"/>
        </pc:sldMkLst>
        <pc:spChg chg="mod">
          <ac:chgData name="Мамытова Нургуль" userId="S::mamytova.nurgul@kaznu.kz::2bb22d7f-99ae-444f-a66c-b24e62130d98" providerId="AD" clId="Web-{6C6D6FFB-96B9-313C-CA23-81EEDE86A53C}" dt="2020-09-23T07:45:29.460" v="84" actId="20577"/>
          <ac:spMkLst>
            <pc:docMk/>
            <pc:sldMk cId="3398858108" sldId="278"/>
            <ac:spMk id="3" creationId="{B3568A43-0148-4575-BEAB-027E233310AA}"/>
          </ac:spMkLst>
        </pc:spChg>
      </pc:sldChg>
      <pc:sldChg chg="modSp new">
        <pc:chgData name="Мамытова Нургуль" userId="S::mamytova.nurgul@kaznu.kz::2bb22d7f-99ae-444f-a66c-b24e62130d98" providerId="AD" clId="Web-{6C6D6FFB-96B9-313C-CA23-81EEDE86A53C}" dt="2020-09-23T07:47:07.632" v="89" actId="20577"/>
        <pc:sldMkLst>
          <pc:docMk/>
          <pc:sldMk cId="1162674322" sldId="279"/>
        </pc:sldMkLst>
        <pc:spChg chg="mod">
          <ac:chgData name="Мамытова Нургуль" userId="S::mamytova.nurgul@kaznu.kz::2bb22d7f-99ae-444f-a66c-b24e62130d98" providerId="AD" clId="Web-{6C6D6FFB-96B9-313C-CA23-81EEDE86A53C}" dt="2020-09-23T07:47:07.632" v="89" actId="20577"/>
          <ac:spMkLst>
            <pc:docMk/>
            <pc:sldMk cId="1162674322" sldId="279"/>
            <ac:spMk id="3" creationId="{80DBB227-BDB3-441E-BD4E-454FACE7C280}"/>
          </ac:spMkLst>
        </pc:spChg>
      </pc:sldChg>
      <pc:sldChg chg="modSp new">
        <pc:chgData name="Мамытова Нургуль" userId="S::mamytova.nurgul@kaznu.kz::2bb22d7f-99ae-444f-a66c-b24e62130d98" providerId="AD" clId="Web-{6C6D6FFB-96B9-313C-CA23-81EEDE86A53C}" dt="2020-09-23T07:47:44.383" v="94" actId="20577"/>
        <pc:sldMkLst>
          <pc:docMk/>
          <pc:sldMk cId="3364896420" sldId="280"/>
        </pc:sldMkLst>
        <pc:spChg chg="mod">
          <ac:chgData name="Мамытова Нургуль" userId="S::mamytova.nurgul@kaznu.kz::2bb22d7f-99ae-444f-a66c-b24e62130d98" providerId="AD" clId="Web-{6C6D6FFB-96B9-313C-CA23-81EEDE86A53C}" dt="2020-09-23T07:47:44.383" v="94" actId="20577"/>
          <ac:spMkLst>
            <pc:docMk/>
            <pc:sldMk cId="3364896420" sldId="280"/>
            <ac:spMk id="3" creationId="{D8C28610-D487-4218-8BF1-F1F55A0A7845}"/>
          </ac:spMkLst>
        </pc:spChg>
      </pc:sldChg>
      <pc:sldChg chg="modSp new">
        <pc:chgData name="Мамытова Нургуль" userId="S::mamytova.nurgul@kaznu.kz::2bb22d7f-99ae-444f-a66c-b24e62130d98" providerId="AD" clId="Web-{6C6D6FFB-96B9-313C-CA23-81EEDE86A53C}" dt="2020-09-23T07:49:41.383" v="98" actId="20577"/>
        <pc:sldMkLst>
          <pc:docMk/>
          <pc:sldMk cId="1762222738" sldId="281"/>
        </pc:sldMkLst>
        <pc:spChg chg="mod">
          <ac:chgData name="Мамытова Нургуль" userId="S::mamytova.nurgul@kaznu.kz::2bb22d7f-99ae-444f-a66c-b24e62130d98" providerId="AD" clId="Web-{6C6D6FFB-96B9-313C-CA23-81EEDE86A53C}" dt="2020-09-23T07:49:41.383" v="98" actId="20577"/>
          <ac:spMkLst>
            <pc:docMk/>
            <pc:sldMk cId="1762222738" sldId="281"/>
            <ac:spMk id="3" creationId="{A097B8C3-4EB8-4FE2-8E5A-BAC86E8215D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3285E9-A6B4-4E66-98D2-C4968D8F5A3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0FC1E1D-7DB9-4A89-9A82-17605E03F4C3}">
      <dgm:prSet/>
      <dgm:spPr/>
      <dgm:t>
        <a:bodyPr/>
        <a:lstStyle/>
        <a:p>
          <a:r>
            <a:rPr lang="ru-RU" b="0" baseline="0"/>
            <a:t>5. Диализ-диффузиялық пленка материалдары (мочевинаны, креатининді және басқа метаболизм өнімдерін организмнен іріктеп шығаратын диализ пленкаларын алу үшін қажет);</a:t>
          </a:r>
          <a:endParaRPr lang="en-US"/>
        </a:p>
      </dgm:t>
    </dgm:pt>
    <dgm:pt modelId="{0FDCEF46-4636-4B32-A9F1-933EDAD5B1CC}" type="parTrans" cxnId="{1210A7FB-B193-4460-9270-19A0958EABCC}">
      <dgm:prSet/>
      <dgm:spPr/>
      <dgm:t>
        <a:bodyPr/>
        <a:lstStyle/>
        <a:p>
          <a:endParaRPr lang="en-US"/>
        </a:p>
      </dgm:t>
    </dgm:pt>
    <dgm:pt modelId="{DC1E76DE-770A-4EEC-B093-2F1ACB710DA6}" type="sibTrans" cxnId="{1210A7FB-B193-4460-9270-19A0958EABCC}">
      <dgm:prSet/>
      <dgm:spPr/>
      <dgm:t>
        <a:bodyPr/>
        <a:lstStyle/>
        <a:p>
          <a:endParaRPr lang="en-US"/>
        </a:p>
      </dgm:t>
    </dgm:pt>
    <dgm:pt modelId="{0BE125F6-A56E-4685-90E2-6C4BA29BE512}">
      <dgm:prSet/>
      <dgm:spPr/>
      <dgm:t>
        <a:bodyPr/>
        <a:lstStyle/>
        <a:p>
          <a:r>
            <a:rPr lang="ru-RU" b="0" baseline="0"/>
            <a:t>6. Талшықты материалдар (жасанды мүшелер құрылысында қолданылатын метаболикалық тиімділігі жоғары микропоралы материалдар, мысалы, винилацетат талшықтары (жасанды бүйрек), жасанды өкпенің силикон-жаңа капиллярлары;</a:t>
          </a:r>
          <a:endParaRPr lang="en-US"/>
        </a:p>
      </dgm:t>
    </dgm:pt>
    <dgm:pt modelId="{B3511DC1-3CEC-4A64-B5D3-9ECF6D3506DD}" type="parTrans" cxnId="{53F41259-5F69-41B1-928E-CD46180B85B2}">
      <dgm:prSet/>
      <dgm:spPr/>
      <dgm:t>
        <a:bodyPr/>
        <a:lstStyle/>
        <a:p>
          <a:endParaRPr lang="en-US"/>
        </a:p>
      </dgm:t>
    </dgm:pt>
    <dgm:pt modelId="{2C28317F-58E2-475F-903D-3B63440B7AFC}" type="sibTrans" cxnId="{53F41259-5F69-41B1-928E-CD46180B85B2}">
      <dgm:prSet/>
      <dgm:spPr/>
      <dgm:t>
        <a:bodyPr/>
        <a:lstStyle/>
        <a:p>
          <a:endParaRPr lang="en-US"/>
        </a:p>
      </dgm:t>
    </dgm:pt>
    <dgm:pt modelId="{D791119D-F6F7-42DE-AF23-C8B9EDC40B08}" type="pres">
      <dgm:prSet presAssocID="{6C3285E9-A6B4-4E66-98D2-C4968D8F5A33}" presName="linear" presStyleCnt="0">
        <dgm:presLayoutVars>
          <dgm:animLvl val="lvl"/>
          <dgm:resizeHandles val="exact"/>
        </dgm:presLayoutVars>
      </dgm:prSet>
      <dgm:spPr/>
      <dgm:t>
        <a:bodyPr/>
        <a:lstStyle/>
        <a:p>
          <a:endParaRPr lang="ru-RU"/>
        </a:p>
      </dgm:t>
    </dgm:pt>
    <dgm:pt modelId="{7F8566D5-1DFD-4224-9D3C-0FD794A4FBE7}" type="pres">
      <dgm:prSet presAssocID="{10FC1E1D-7DB9-4A89-9A82-17605E03F4C3}" presName="parentText" presStyleLbl="node1" presStyleIdx="0" presStyleCnt="2">
        <dgm:presLayoutVars>
          <dgm:chMax val="0"/>
          <dgm:bulletEnabled val="1"/>
        </dgm:presLayoutVars>
      </dgm:prSet>
      <dgm:spPr/>
      <dgm:t>
        <a:bodyPr/>
        <a:lstStyle/>
        <a:p>
          <a:endParaRPr lang="ru-RU"/>
        </a:p>
      </dgm:t>
    </dgm:pt>
    <dgm:pt modelId="{A6FD06F7-E825-4056-9A0E-6DC5144BDD72}" type="pres">
      <dgm:prSet presAssocID="{DC1E76DE-770A-4EEC-B093-2F1ACB710DA6}" presName="spacer" presStyleCnt="0"/>
      <dgm:spPr/>
    </dgm:pt>
    <dgm:pt modelId="{AE04F67B-AC26-42D0-9008-934034213D6B}" type="pres">
      <dgm:prSet presAssocID="{0BE125F6-A56E-4685-90E2-6C4BA29BE512}" presName="parentText" presStyleLbl="node1" presStyleIdx="1" presStyleCnt="2">
        <dgm:presLayoutVars>
          <dgm:chMax val="0"/>
          <dgm:bulletEnabled val="1"/>
        </dgm:presLayoutVars>
      </dgm:prSet>
      <dgm:spPr/>
      <dgm:t>
        <a:bodyPr/>
        <a:lstStyle/>
        <a:p>
          <a:endParaRPr lang="ru-RU"/>
        </a:p>
      </dgm:t>
    </dgm:pt>
  </dgm:ptLst>
  <dgm:cxnLst>
    <dgm:cxn modelId="{DC8EFCC4-BBF5-4E6B-AC37-176CACC76E04}" type="presOf" srcId="{10FC1E1D-7DB9-4A89-9A82-17605E03F4C3}" destId="{7F8566D5-1DFD-4224-9D3C-0FD794A4FBE7}" srcOrd="0" destOrd="0" presId="urn:microsoft.com/office/officeart/2005/8/layout/vList2"/>
    <dgm:cxn modelId="{70C512E6-B654-4647-9DAB-F5A7514588DD}" type="presOf" srcId="{0BE125F6-A56E-4685-90E2-6C4BA29BE512}" destId="{AE04F67B-AC26-42D0-9008-934034213D6B}" srcOrd="0" destOrd="0" presId="urn:microsoft.com/office/officeart/2005/8/layout/vList2"/>
    <dgm:cxn modelId="{1210A7FB-B193-4460-9270-19A0958EABCC}" srcId="{6C3285E9-A6B4-4E66-98D2-C4968D8F5A33}" destId="{10FC1E1D-7DB9-4A89-9A82-17605E03F4C3}" srcOrd="0" destOrd="0" parTransId="{0FDCEF46-4636-4B32-A9F1-933EDAD5B1CC}" sibTransId="{DC1E76DE-770A-4EEC-B093-2F1ACB710DA6}"/>
    <dgm:cxn modelId="{53F41259-5F69-41B1-928E-CD46180B85B2}" srcId="{6C3285E9-A6B4-4E66-98D2-C4968D8F5A33}" destId="{0BE125F6-A56E-4685-90E2-6C4BA29BE512}" srcOrd="1" destOrd="0" parTransId="{B3511DC1-3CEC-4A64-B5D3-9ECF6D3506DD}" sibTransId="{2C28317F-58E2-475F-903D-3B63440B7AFC}"/>
    <dgm:cxn modelId="{6F52EB25-8FD7-43C9-8EE1-26880AC2DC46}" type="presOf" srcId="{6C3285E9-A6B4-4E66-98D2-C4968D8F5A33}" destId="{D791119D-F6F7-42DE-AF23-C8B9EDC40B08}" srcOrd="0" destOrd="0" presId="urn:microsoft.com/office/officeart/2005/8/layout/vList2"/>
    <dgm:cxn modelId="{18CF4F01-0A70-47FB-81F8-01E4F315D933}" type="presParOf" srcId="{D791119D-F6F7-42DE-AF23-C8B9EDC40B08}" destId="{7F8566D5-1DFD-4224-9D3C-0FD794A4FBE7}" srcOrd="0" destOrd="0" presId="urn:microsoft.com/office/officeart/2005/8/layout/vList2"/>
    <dgm:cxn modelId="{3C39A958-DD5A-4395-861C-7E54B8B12EA2}" type="presParOf" srcId="{D791119D-F6F7-42DE-AF23-C8B9EDC40B08}" destId="{A6FD06F7-E825-4056-9A0E-6DC5144BDD72}" srcOrd="1" destOrd="0" presId="urn:microsoft.com/office/officeart/2005/8/layout/vList2"/>
    <dgm:cxn modelId="{46DD856E-9906-4FB5-8C11-CF023C3C1CB5}" type="presParOf" srcId="{D791119D-F6F7-42DE-AF23-C8B9EDC40B08}" destId="{AE04F67B-AC26-42D0-9008-934034213D6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DC8CF6-F54B-4553-8E1F-532BE3E8DEF6}"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ru-RU"/>
        </a:p>
      </dgm:t>
    </dgm:pt>
    <dgm:pt modelId="{FA5E8D14-0ECC-4414-B631-8056826095FC}">
      <dgm:prSet phldrT="[Текст]" phldr="0"/>
      <dgm:spPr/>
      <dgm:t>
        <a:bodyPr/>
        <a:lstStyle/>
        <a:p>
          <a:r>
            <a:rPr lang="ru-RU" err="1"/>
            <a:t>микроорганизмдер</a:t>
          </a:r>
          <a:r>
            <a:rPr lang="ru-RU"/>
            <a:t> </a:t>
          </a:r>
          <a:r>
            <a:rPr lang="ru-RU" err="1"/>
            <a:t>өндіретін</a:t>
          </a:r>
          <a:r>
            <a:rPr lang="ru-RU"/>
            <a:t> </a:t>
          </a:r>
          <a:r>
            <a:rPr lang="ru-RU" err="1"/>
            <a:t>биополимерлерді</a:t>
          </a:r>
          <a:r>
            <a:rPr lang="ru-RU"/>
            <a:t> </a:t>
          </a:r>
          <a:r>
            <a:rPr lang="ru-RU" err="1"/>
            <a:t>қоса</a:t>
          </a:r>
          <a:r>
            <a:rPr lang="ru-RU"/>
            <a:t> </a:t>
          </a:r>
          <a:r>
            <a:rPr lang="ru-RU" err="1"/>
            <a:t>алғанда</a:t>
          </a:r>
          <a:r>
            <a:rPr lang="ru-RU"/>
            <a:t>, </a:t>
          </a:r>
          <a:r>
            <a:rPr lang="ru-RU" err="1"/>
            <a:t>бақыланатын</a:t>
          </a:r>
          <a:r>
            <a:rPr lang="ru-RU"/>
            <a:t> </a:t>
          </a:r>
          <a:r>
            <a:rPr lang="ru-RU" err="1"/>
            <a:t>және</a:t>
          </a:r>
          <a:r>
            <a:rPr lang="ru-RU"/>
            <a:t> </a:t>
          </a:r>
          <a:r>
            <a:rPr lang="ru-RU" err="1"/>
            <a:t>реттелетін</a:t>
          </a:r>
          <a:r>
            <a:rPr lang="ru-RU"/>
            <a:t> </a:t>
          </a:r>
          <a:r>
            <a:rPr lang="ru-RU" err="1"/>
            <a:t>биологиялық</a:t>
          </a:r>
          <a:r>
            <a:rPr lang="ru-RU"/>
            <a:t> </a:t>
          </a:r>
          <a:r>
            <a:rPr lang="ru-RU" err="1"/>
            <a:t>ыдырау</a:t>
          </a:r>
          <a:r>
            <a:rPr lang="ru-RU"/>
            <a:t> </a:t>
          </a:r>
          <a:r>
            <a:rPr lang="ru-RU" err="1"/>
            <a:t>уақыты</a:t>
          </a:r>
          <a:r>
            <a:rPr lang="ru-RU"/>
            <a:t> бар </a:t>
          </a:r>
          <a:r>
            <a:rPr lang="ru-RU" err="1"/>
            <a:t>биологиялық</a:t>
          </a:r>
          <a:r>
            <a:rPr lang="ru-RU"/>
            <a:t> </a:t>
          </a:r>
          <a:r>
            <a:rPr lang="ru-RU" err="1"/>
            <a:t>ыдырайтын</a:t>
          </a:r>
          <a:r>
            <a:rPr lang="ru-RU"/>
            <a:t> </a:t>
          </a:r>
          <a:r>
            <a:rPr lang="ru-RU" err="1"/>
            <a:t>материалдар</a:t>
          </a:r>
          <a:r>
            <a:rPr lang="ru-RU"/>
            <a:t> мен </a:t>
          </a:r>
          <a:r>
            <a:rPr lang="ru-RU" err="1"/>
            <a:t>композиттерді</a:t>
          </a:r>
          <a:r>
            <a:rPr lang="ru-RU"/>
            <a:t> </a:t>
          </a:r>
          <a:r>
            <a:rPr lang="ru-RU" err="1"/>
            <a:t>әзірлеу</a:t>
          </a:r>
          <a:r>
            <a:rPr lang="ru-RU"/>
            <a:t>.</a:t>
          </a:r>
        </a:p>
      </dgm:t>
    </dgm:pt>
    <dgm:pt modelId="{C32B9C56-6F90-40DE-95D7-E5BE3F10AB26}" type="parTrans" cxnId="{050C8514-5BB2-4DBE-822D-40AE9F10A059}">
      <dgm:prSet/>
      <dgm:spPr/>
      <dgm:t>
        <a:bodyPr/>
        <a:lstStyle/>
        <a:p>
          <a:endParaRPr lang="ru-RU"/>
        </a:p>
      </dgm:t>
    </dgm:pt>
    <dgm:pt modelId="{FA218A1E-99E8-4078-B219-4E8F5FB69C3C}" type="sibTrans" cxnId="{050C8514-5BB2-4DBE-822D-40AE9F10A059}">
      <dgm:prSet/>
      <dgm:spPr/>
      <dgm:t>
        <a:bodyPr/>
        <a:lstStyle/>
        <a:p>
          <a:endParaRPr lang="ru-RU"/>
        </a:p>
      </dgm:t>
    </dgm:pt>
    <dgm:pt modelId="{A617DFD9-1D35-4365-A678-14E1D5EBA61C}">
      <dgm:prSet phldr="0"/>
      <dgm:spPr/>
      <dgm:t>
        <a:bodyPr/>
        <a:lstStyle/>
        <a:p>
          <a:pPr algn="l" rtl="0"/>
          <a:r>
            <a:rPr lang="ru-RU" err="1"/>
            <a:t>сыртқы</a:t>
          </a:r>
          <a:r>
            <a:rPr lang="ru-RU"/>
            <a:t> </a:t>
          </a:r>
          <a:r>
            <a:rPr lang="ru-RU" err="1"/>
            <a:t>ортаның</a:t>
          </a:r>
          <a:r>
            <a:rPr lang="ru-RU"/>
            <a:t> </a:t>
          </a:r>
          <a:r>
            <a:rPr lang="ru-RU" err="1"/>
            <a:t>өзгеруіне</a:t>
          </a:r>
          <a:r>
            <a:rPr lang="ru-RU"/>
            <a:t> </a:t>
          </a:r>
          <a:r>
            <a:rPr lang="ru-RU" err="1"/>
            <a:t>байланысты</a:t>
          </a:r>
          <a:r>
            <a:rPr lang="ru-RU"/>
            <a:t> </a:t>
          </a:r>
          <a:r>
            <a:rPr lang="ru-RU" err="1"/>
            <a:t>олардың</a:t>
          </a:r>
          <a:r>
            <a:rPr lang="ru-RU"/>
            <a:t> </a:t>
          </a:r>
          <a:r>
            <a:rPr lang="ru-RU" err="1"/>
            <a:t>қасиеттерін</a:t>
          </a:r>
          <a:r>
            <a:rPr lang="ru-RU"/>
            <a:t> </a:t>
          </a:r>
          <a:r>
            <a:rPr lang="ru-RU" err="1"/>
            <a:t>өзгертуге</a:t>
          </a:r>
          <a:r>
            <a:rPr lang="ru-RU"/>
            <a:t> </a:t>
          </a:r>
          <a:r>
            <a:rPr lang="ru-RU" err="1"/>
            <a:t>қабілетті</a:t>
          </a:r>
          <a:r>
            <a:rPr lang="ru-RU"/>
            <a:t>, </a:t>
          </a:r>
          <a:r>
            <a:rPr lang="ru-RU" err="1"/>
            <a:t>сондай-ақ</a:t>
          </a:r>
          <a:r>
            <a:rPr lang="ru-RU"/>
            <a:t> </a:t>
          </a:r>
          <a:r>
            <a:rPr lang="ru-RU" err="1"/>
            <a:t>құрамында</a:t>
          </a:r>
          <a:r>
            <a:rPr lang="ru-RU"/>
            <a:t> </a:t>
          </a:r>
          <a:r>
            <a:rPr lang="ru-RU" err="1"/>
            <a:t>биологиялық</a:t>
          </a:r>
          <a:r>
            <a:rPr lang="ru-RU"/>
            <a:t> </a:t>
          </a:r>
          <a:r>
            <a:rPr lang="ru-RU" err="1"/>
            <a:t>белсенді</a:t>
          </a:r>
          <a:r>
            <a:rPr lang="ru-RU"/>
            <a:t> </a:t>
          </a:r>
          <a:r>
            <a:rPr lang="ru-RU" err="1"/>
            <a:t>қосылыстар</a:t>
          </a:r>
          <a:r>
            <a:rPr lang="ru-RU"/>
            <a:t> бар </a:t>
          </a:r>
          <a:r>
            <a:rPr lang="ru-RU" err="1"/>
            <a:t>материалдардың</a:t>
          </a:r>
          <a:r>
            <a:rPr lang="ru-RU"/>
            <a:t> </a:t>
          </a:r>
          <a:r>
            <a:rPr lang="ru-RU" err="1"/>
            <a:t>синтезі</a:t>
          </a:r>
          <a:r>
            <a:rPr lang="ru-RU"/>
            <a:t>;</a:t>
          </a:r>
          <a:endParaRPr lang="ru-RU">
            <a:latin typeface="Meiryo"/>
          </a:endParaRPr>
        </a:p>
      </dgm:t>
    </dgm:pt>
    <dgm:pt modelId="{8F392711-4E8B-4ABA-83F1-8A7344F2903E}" type="parTrans" cxnId="{6A0CED32-1AC5-463D-B759-49798EF0BE53}">
      <dgm:prSet/>
      <dgm:spPr/>
    </dgm:pt>
    <dgm:pt modelId="{0E1B67BF-AB64-4AB7-8792-41DCE60CEA3F}" type="sibTrans" cxnId="{6A0CED32-1AC5-463D-B759-49798EF0BE53}">
      <dgm:prSet/>
      <dgm:spPr/>
    </dgm:pt>
    <dgm:pt modelId="{CE81156A-C35B-41E6-A88E-00452823AC79}">
      <dgm:prSet phldr="0"/>
      <dgm:spPr/>
      <dgm:t>
        <a:bodyPr/>
        <a:lstStyle/>
        <a:p>
          <a:pPr algn="l"/>
          <a:r>
            <a:rPr lang="ru-RU" err="1"/>
            <a:t>гибридті</a:t>
          </a:r>
          <a:r>
            <a:rPr lang="ru-RU"/>
            <a:t> </a:t>
          </a:r>
          <a:r>
            <a:rPr lang="ru-RU" err="1"/>
            <a:t>материалдарды</a:t>
          </a:r>
          <a:r>
            <a:rPr lang="ru-RU"/>
            <a:t> </a:t>
          </a:r>
          <a:r>
            <a:rPr lang="ru-RU" err="1"/>
            <a:t>жасушалық</a:t>
          </a:r>
          <a:r>
            <a:rPr lang="ru-RU"/>
            <a:t> </a:t>
          </a:r>
          <a:r>
            <a:rPr lang="ru-RU" err="1"/>
            <a:t>және</a:t>
          </a:r>
          <a:r>
            <a:rPr lang="ru-RU"/>
            <a:t> </a:t>
          </a:r>
          <a:r>
            <a:rPr lang="ru-RU" err="1"/>
            <a:t>тіндік</a:t>
          </a:r>
          <a:r>
            <a:rPr lang="ru-RU"/>
            <a:t> инженерия </a:t>
          </a:r>
          <a:r>
            <a:rPr lang="ru-RU" err="1"/>
            <a:t>әдістерімен</a:t>
          </a:r>
          <a:r>
            <a:rPr lang="ru-RU"/>
            <a:t> </a:t>
          </a:r>
          <a:r>
            <a:rPr lang="ru-RU" err="1"/>
            <a:t>өңдеу</a:t>
          </a:r>
          <a:r>
            <a:rPr lang="ru-RU"/>
            <a:t>);</a:t>
          </a:r>
        </a:p>
      </dgm:t>
    </dgm:pt>
    <dgm:pt modelId="{126D1262-F47D-443B-A8C3-8160D1618D11}" type="parTrans" cxnId="{91148DF7-B364-4646-B8C2-8F9955065CED}">
      <dgm:prSet/>
      <dgm:spPr/>
    </dgm:pt>
    <dgm:pt modelId="{59055E95-CBD6-48CC-934B-C660B19AF69B}" type="sibTrans" cxnId="{91148DF7-B364-4646-B8C2-8F9955065CED}">
      <dgm:prSet/>
      <dgm:spPr/>
    </dgm:pt>
    <dgm:pt modelId="{1F78A728-5796-4DB1-A4D5-9118A8CBC828}">
      <dgm:prSet phldr="0"/>
      <dgm:spPr/>
      <dgm:t>
        <a:bodyPr/>
        <a:lstStyle/>
        <a:p>
          <a:pPr algn="l"/>
          <a:r>
            <a:rPr lang="ru-RU" err="1"/>
            <a:t>адам</a:t>
          </a:r>
          <a:r>
            <a:rPr lang="ru-RU"/>
            <a:t> </a:t>
          </a:r>
          <a:r>
            <a:rPr lang="ru-RU" err="1"/>
            <a:t>ағзасының</a:t>
          </a:r>
          <a:r>
            <a:rPr lang="ru-RU"/>
            <a:t> </a:t>
          </a:r>
          <a:r>
            <a:rPr lang="ru-RU" err="1"/>
            <a:t>қанымен</a:t>
          </a:r>
          <a:r>
            <a:rPr lang="ru-RU"/>
            <a:t> </a:t>
          </a:r>
          <a:r>
            <a:rPr lang="ru-RU" err="1"/>
            <a:t>және</a:t>
          </a:r>
          <a:r>
            <a:rPr lang="ru-RU"/>
            <a:t> </a:t>
          </a:r>
          <a:r>
            <a:rPr lang="ru-RU" err="1"/>
            <a:t>тіндерімен</a:t>
          </a:r>
          <a:r>
            <a:rPr lang="ru-RU"/>
            <a:t> </a:t>
          </a:r>
          <a:r>
            <a:rPr lang="ru-RU" err="1"/>
            <a:t>тікелей</a:t>
          </a:r>
          <a:r>
            <a:rPr lang="ru-RU"/>
            <a:t> </a:t>
          </a:r>
          <a:r>
            <a:rPr lang="ru-RU" err="1"/>
            <a:t>байланысу</a:t>
          </a:r>
          <a:r>
            <a:rPr lang="ru-RU"/>
            <a:t> </a:t>
          </a:r>
          <a:r>
            <a:rPr lang="ru-RU" err="1"/>
            <a:t>үшін</a:t>
          </a:r>
          <a:r>
            <a:rPr lang="ru-RU"/>
            <a:t> </a:t>
          </a:r>
          <a:r>
            <a:rPr lang="ru-RU" err="1"/>
            <a:t>арнайы</a:t>
          </a:r>
          <a:r>
            <a:rPr lang="ru-RU"/>
            <a:t> </a:t>
          </a:r>
          <a:r>
            <a:rPr lang="ru-RU" err="1"/>
            <a:t>беткі</a:t>
          </a:r>
          <a:r>
            <a:rPr lang="ru-RU"/>
            <a:t> </a:t>
          </a:r>
          <a:r>
            <a:rPr lang="ru-RU" err="1"/>
            <a:t>қасиеттері</a:t>
          </a:r>
          <a:r>
            <a:rPr lang="ru-RU"/>
            <a:t> бар </a:t>
          </a:r>
          <a:r>
            <a:rPr lang="ru-RU" err="1"/>
            <a:t>материалдарды</a:t>
          </a:r>
          <a:r>
            <a:rPr lang="ru-RU"/>
            <a:t> </a:t>
          </a:r>
          <a:r>
            <a:rPr lang="ru-RU" err="1"/>
            <a:t>әзірлеу</a:t>
          </a:r>
          <a:r>
            <a:rPr lang="ru-RU"/>
            <a:t>;</a:t>
          </a:r>
        </a:p>
      </dgm:t>
    </dgm:pt>
    <dgm:pt modelId="{FA5A2E90-C483-421A-AEAE-203CC49A1745}" type="parTrans" cxnId="{B515C7B4-8DE9-4610-8574-23E0493EA1C6}">
      <dgm:prSet/>
      <dgm:spPr/>
    </dgm:pt>
    <dgm:pt modelId="{2435C523-E256-48FA-870F-7B369A18F52E}" type="sibTrans" cxnId="{B515C7B4-8DE9-4610-8574-23E0493EA1C6}">
      <dgm:prSet/>
      <dgm:spPr/>
    </dgm:pt>
    <dgm:pt modelId="{3BD08A80-58DC-4431-A89E-1E2E81ED76EF}">
      <dgm:prSet phldr="0"/>
      <dgm:spPr/>
      <dgm:t>
        <a:bodyPr/>
        <a:lstStyle/>
        <a:p>
          <a:pPr algn="l"/>
          <a:r>
            <a:rPr lang="ru-RU" err="1"/>
            <a:t>өңделген</a:t>
          </a:r>
          <a:r>
            <a:rPr lang="ru-RU"/>
            <a:t> </a:t>
          </a:r>
          <a:r>
            <a:rPr lang="ru-RU" err="1"/>
            <a:t>және</a:t>
          </a:r>
          <a:r>
            <a:rPr lang="ru-RU"/>
            <a:t> </a:t>
          </a:r>
          <a:r>
            <a:rPr lang="ru-RU" err="1"/>
            <a:t>модификацияланған</a:t>
          </a:r>
          <a:r>
            <a:rPr lang="ru-RU"/>
            <a:t> </a:t>
          </a:r>
          <a:r>
            <a:rPr lang="ru-RU" err="1"/>
            <a:t>адам</a:t>
          </a:r>
          <a:r>
            <a:rPr lang="ru-RU"/>
            <a:t> мен </a:t>
          </a:r>
          <a:r>
            <a:rPr lang="ru-RU" err="1"/>
            <a:t>жануарлардың</a:t>
          </a:r>
          <a:r>
            <a:rPr lang="ru-RU"/>
            <a:t> </a:t>
          </a:r>
          <a:r>
            <a:rPr lang="ru-RU" err="1"/>
            <a:t>биологиялық</a:t>
          </a:r>
          <a:r>
            <a:rPr lang="ru-RU"/>
            <a:t> </a:t>
          </a:r>
          <a:r>
            <a:rPr lang="ru-RU" err="1"/>
            <a:t>ұлпаларына</a:t>
          </a:r>
          <a:r>
            <a:rPr lang="ru-RU"/>
            <a:t> </a:t>
          </a:r>
          <a:r>
            <a:rPr lang="ru-RU" err="1"/>
            <a:t>негізделген</a:t>
          </a:r>
          <a:r>
            <a:rPr lang="ru-RU"/>
            <a:t> </a:t>
          </a:r>
          <a:r>
            <a:rPr lang="ru-RU" err="1"/>
            <a:t>материалдар</a:t>
          </a:r>
          <a:r>
            <a:rPr lang="ru-RU"/>
            <a:t> </a:t>
          </a:r>
          <a:r>
            <a:rPr lang="ru-RU" err="1"/>
            <a:t>жасау</a:t>
          </a:r>
          <a:r>
            <a:rPr lang="ru-RU"/>
            <a:t>;</a:t>
          </a:r>
        </a:p>
      </dgm:t>
    </dgm:pt>
    <dgm:pt modelId="{3B4FA9DC-1EB5-4121-8891-E5D8379B6892}" type="parTrans" cxnId="{746AB319-ECD1-46BB-AD18-05CEDE1ADCEA}">
      <dgm:prSet/>
      <dgm:spPr/>
    </dgm:pt>
    <dgm:pt modelId="{AF684ABC-BFE3-4336-B692-B2A069394ECE}" type="sibTrans" cxnId="{746AB319-ECD1-46BB-AD18-05CEDE1ADCEA}">
      <dgm:prSet/>
      <dgm:spPr/>
    </dgm:pt>
    <dgm:pt modelId="{19D88A07-FF35-45F5-9AC0-3FB81BDFA5FF}" type="pres">
      <dgm:prSet presAssocID="{63DC8CF6-F54B-4553-8E1F-532BE3E8DEF6}" presName="linear" presStyleCnt="0">
        <dgm:presLayoutVars>
          <dgm:animLvl val="lvl"/>
          <dgm:resizeHandles val="exact"/>
        </dgm:presLayoutVars>
      </dgm:prSet>
      <dgm:spPr/>
      <dgm:t>
        <a:bodyPr/>
        <a:lstStyle/>
        <a:p>
          <a:endParaRPr lang="ru-RU"/>
        </a:p>
      </dgm:t>
    </dgm:pt>
    <dgm:pt modelId="{51D3CAC1-0975-48F9-B78B-A3F79F2C4F2C}" type="pres">
      <dgm:prSet presAssocID="{A617DFD9-1D35-4365-A678-14E1D5EBA61C}" presName="parentText" presStyleLbl="node1" presStyleIdx="0" presStyleCnt="5">
        <dgm:presLayoutVars>
          <dgm:chMax val="0"/>
          <dgm:bulletEnabled val="1"/>
        </dgm:presLayoutVars>
      </dgm:prSet>
      <dgm:spPr/>
      <dgm:t>
        <a:bodyPr/>
        <a:lstStyle/>
        <a:p>
          <a:endParaRPr lang="ru-RU"/>
        </a:p>
      </dgm:t>
    </dgm:pt>
    <dgm:pt modelId="{B057993E-6882-4119-90B1-F8D5C2D48321}" type="pres">
      <dgm:prSet presAssocID="{0E1B67BF-AB64-4AB7-8792-41DCE60CEA3F}" presName="spacer" presStyleCnt="0"/>
      <dgm:spPr/>
    </dgm:pt>
    <dgm:pt modelId="{2199A186-EB4A-4501-BE6B-1A8B5D817111}" type="pres">
      <dgm:prSet presAssocID="{CE81156A-C35B-41E6-A88E-00452823AC79}" presName="parentText" presStyleLbl="node1" presStyleIdx="1" presStyleCnt="5">
        <dgm:presLayoutVars>
          <dgm:chMax val="0"/>
          <dgm:bulletEnabled val="1"/>
        </dgm:presLayoutVars>
      </dgm:prSet>
      <dgm:spPr/>
      <dgm:t>
        <a:bodyPr/>
        <a:lstStyle/>
        <a:p>
          <a:endParaRPr lang="ru-RU"/>
        </a:p>
      </dgm:t>
    </dgm:pt>
    <dgm:pt modelId="{89CAF7E2-25AE-441B-8A69-32D802B1C8ED}" type="pres">
      <dgm:prSet presAssocID="{59055E95-CBD6-48CC-934B-C660B19AF69B}" presName="spacer" presStyleCnt="0"/>
      <dgm:spPr/>
    </dgm:pt>
    <dgm:pt modelId="{911B7882-3870-4812-9D09-3CC75AF93609}" type="pres">
      <dgm:prSet presAssocID="{1F78A728-5796-4DB1-A4D5-9118A8CBC828}" presName="parentText" presStyleLbl="node1" presStyleIdx="2" presStyleCnt="5">
        <dgm:presLayoutVars>
          <dgm:chMax val="0"/>
          <dgm:bulletEnabled val="1"/>
        </dgm:presLayoutVars>
      </dgm:prSet>
      <dgm:spPr/>
      <dgm:t>
        <a:bodyPr/>
        <a:lstStyle/>
        <a:p>
          <a:endParaRPr lang="ru-RU"/>
        </a:p>
      </dgm:t>
    </dgm:pt>
    <dgm:pt modelId="{70C2561D-CD63-4925-9E60-662C4B1DE81E}" type="pres">
      <dgm:prSet presAssocID="{2435C523-E256-48FA-870F-7B369A18F52E}" presName="spacer" presStyleCnt="0"/>
      <dgm:spPr/>
    </dgm:pt>
    <dgm:pt modelId="{A63514D3-058E-49C9-BE82-4255ED5C14BE}" type="pres">
      <dgm:prSet presAssocID="{3BD08A80-58DC-4431-A89E-1E2E81ED76EF}" presName="parentText" presStyleLbl="node1" presStyleIdx="3" presStyleCnt="5">
        <dgm:presLayoutVars>
          <dgm:chMax val="0"/>
          <dgm:bulletEnabled val="1"/>
        </dgm:presLayoutVars>
      </dgm:prSet>
      <dgm:spPr/>
      <dgm:t>
        <a:bodyPr/>
        <a:lstStyle/>
        <a:p>
          <a:endParaRPr lang="ru-RU"/>
        </a:p>
      </dgm:t>
    </dgm:pt>
    <dgm:pt modelId="{192F5FB7-52D6-4AF4-ADB5-27F1FF546FBA}" type="pres">
      <dgm:prSet presAssocID="{AF684ABC-BFE3-4336-B692-B2A069394ECE}" presName="spacer" presStyleCnt="0"/>
      <dgm:spPr/>
    </dgm:pt>
    <dgm:pt modelId="{EC42E8A6-5E59-401D-9B19-E24DEF9F3169}" type="pres">
      <dgm:prSet presAssocID="{FA5E8D14-0ECC-4414-B631-8056826095FC}" presName="parentText" presStyleLbl="node1" presStyleIdx="4" presStyleCnt="5">
        <dgm:presLayoutVars>
          <dgm:chMax val="0"/>
          <dgm:bulletEnabled val="1"/>
        </dgm:presLayoutVars>
      </dgm:prSet>
      <dgm:spPr/>
      <dgm:t>
        <a:bodyPr/>
        <a:lstStyle/>
        <a:p>
          <a:endParaRPr lang="ru-RU"/>
        </a:p>
      </dgm:t>
    </dgm:pt>
  </dgm:ptLst>
  <dgm:cxnLst>
    <dgm:cxn modelId="{B949C619-DA44-4E05-962A-B79568BB2DBC}" type="presOf" srcId="{CE81156A-C35B-41E6-A88E-00452823AC79}" destId="{2199A186-EB4A-4501-BE6B-1A8B5D817111}" srcOrd="0" destOrd="0" presId="urn:microsoft.com/office/officeart/2005/8/layout/vList2"/>
    <dgm:cxn modelId="{B54FF4F3-64AC-4417-8F2B-B4E429666B2C}" type="presOf" srcId="{63DC8CF6-F54B-4553-8E1F-532BE3E8DEF6}" destId="{19D88A07-FF35-45F5-9AC0-3FB81BDFA5FF}" srcOrd="0" destOrd="0" presId="urn:microsoft.com/office/officeart/2005/8/layout/vList2"/>
    <dgm:cxn modelId="{5586762C-0B1B-4280-84F5-6E7E35534997}" type="presOf" srcId="{3BD08A80-58DC-4431-A89E-1E2E81ED76EF}" destId="{A63514D3-058E-49C9-BE82-4255ED5C14BE}" srcOrd="0" destOrd="0" presId="urn:microsoft.com/office/officeart/2005/8/layout/vList2"/>
    <dgm:cxn modelId="{6A0CED32-1AC5-463D-B759-49798EF0BE53}" srcId="{63DC8CF6-F54B-4553-8E1F-532BE3E8DEF6}" destId="{A617DFD9-1D35-4365-A678-14E1D5EBA61C}" srcOrd="0" destOrd="0" parTransId="{8F392711-4E8B-4ABA-83F1-8A7344F2903E}" sibTransId="{0E1B67BF-AB64-4AB7-8792-41DCE60CEA3F}"/>
    <dgm:cxn modelId="{AB8B744C-A65C-4109-919B-EEFC4B39BBC0}" type="presOf" srcId="{A617DFD9-1D35-4365-A678-14E1D5EBA61C}" destId="{51D3CAC1-0975-48F9-B78B-A3F79F2C4F2C}" srcOrd="0" destOrd="0" presId="urn:microsoft.com/office/officeart/2005/8/layout/vList2"/>
    <dgm:cxn modelId="{746AB319-ECD1-46BB-AD18-05CEDE1ADCEA}" srcId="{63DC8CF6-F54B-4553-8E1F-532BE3E8DEF6}" destId="{3BD08A80-58DC-4431-A89E-1E2E81ED76EF}" srcOrd="3" destOrd="0" parTransId="{3B4FA9DC-1EB5-4121-8891-E5D8379B6892}" sibTransId="{AF684ABC-BFE3-4336-B692-B2A069394ECE}"/>
    <dgm:cxn modelId="{91148DF7-B364-4646-B8C2-8F9955065CED}" srcId="{63DC8CF6-F54B-4553-8E1F-532BE3E8DEF6}" destId="{CE81156A-C35B-41E6-A88E-00452823AC79}" srcOrd="1" destOrd="0" parTransId="{126D1262-F47D-443B-A8C3-8160D1618D11}" sibTransId="{59055E95-CBD6-48CC-934B-C660B19AF69B}"/>
    <dgm:cxn modelId="{050C8514-5BB2-4DBE-822D-40AE9F10A059}" srcId="{63DC8CF6-F54B-4553-8E1F-532BE3E8DEF6}" destId="{FA5E8D14-0ECC-4414-B631-8056826095FC}" srcOrd="4" destOrd="0" parTransId="{C32B9C56-6F90-40DE-95D7-E5BE3F10AB26}" sibTransId="{FA218A1E-99E8-4078-B219-4E8F5FB69C3C}"/>
    <dgm:cxn modelId="{A3A82740-D44A-464A-98A1-97A9CE370B45}" type="presOf" srcId="{1F78A728-5796-4DB1-A4D5-9118A8CBC828}" destId="{911B7882-3870-4812-9D09-3CC75AF93609}" srcOrd="0" destOrd="0" presId="urn:microsoft.com/office/officeart/2005/8/layout/vList2"/>
    <dgm:cxn modelId="{0A53F5DC-E655-46E1-9102-B4D79A62BE6D}" type="presOf" srcId="{FA5E8D14-0ECC-4414-B631-8056826095FC}" destId="{EC42E8A6-5E59-401D-9B19-E24DEF9F3169}" srcOrd="0" destOrd="0" presId="urn:microsoft.com/office/officeart/2005/8/layout/vList2"/>
    <dgm:cxn modelId="{B515C7B4-8DE9-4610-8574-23E0493EA1C6}" srcId="{63DC8CF6-F54B-4553-8E1F-532BE3E8DEF6}" destId="{1F78A728-5796-4DB1-A4D5-9118A8CBC828}" srcOrd="2" destOrd="0" parTransId="{FA5A2E90-C483-421A-AEAE-203CC49A1745}" sibTransId="{2435C523-E256-48FA-870F-7B369A18F52E}"/>
    <dgm:cxn modelId="{E3E65B37-AD02-496C-B0AA-1531D8244AD8}" type="presParOf" srcId="{19D88A07-FF35-45F5-9AC0-3FB81BDFA5FF}" destId="{51D3CAC1-0975-48F9-B78B-A3F79F2C4F2C}" srcOrd="0" destOrd="0" presId="urn:microsoft.com/office/officeart/2005/8/layout/vList2"/>
    <dgm:cxn modelId="{3626647F-AFBF-4183-A855-B8A3742BC3D3}" type="presParOf" srcId="{19D88A07-FF35-45F5-9AC0-3FB81BDFA5FF}" destId="{B057993E-6882-4119-90B1-F8D5C2D48321}" srcOrd="1" destOrd="0" presId="urn:microsoft.com/office/officeart/2005/8/layout/vList2"/>
    <dgm:cxn modelId="{2E776027-3961-438D-8B08-230A89020CB1}" type="presParOf" srcId="{19D88A07-FF35-45F5-9AC0-3FB81BDFA5FF}" destId="{2199A186-EB4A-4501-BE6B-1A8B5D817111}" srcOrd="2" destOrd="0" presId="urn:microsoft.com/office/officeart/2005/8/layout/vList2"/>
    <dgm:cxn modelId="{E37E4FD1-95CB-4DE0-B9F4-90296A810ED0}" type="presParOf" srcId="{19D88A07-FF35-45F5-9AC0-3FB81BDFA5FF}" destId="{89CAF7E2-25AE-441B-8A69-32D802B1C8ED}" srcOrd="3" destOrd="0" presId="urn:microsoft.com/office/officeart/2005/8/layout/vList2"/>
    <dgm:cxn modelId="{CCFE7B31-7ED9-4E6C-B417-66B4D15A7747}" type="presParOf" srcId="{19D88A07-FF35-45F5-9AC0-3FB81BDFA5FF}" destId="{911B7882-3870-4812-9D09-3CC75AF93609}" srcOrd="4" destOrd="0" presId="urn:microsoft.com/office/officeart/2005/8/layout/vList2"/>
    <dgm:cxn modelId="{13D16DCA-9260-46C0-951D-1C1136FF735B}" type="presParOf" srcId="{19D88A07-FF35-45F5-9AC0-3FB81BDFA5FF}" destId="{70C2561D-CD63-4925-9E60-662C4B1DE81E}" srcOrd="5" destOrd="0" presId="urn:microsoft.com/office/officeart/2005/8/layout/vList2"/>
    <dgm:cxn modelId="{15FD5743-FF23-4B0E-8E86-9100478D255C}" type="presParOf" srcId="{19D88A07-FF35-45F5-9AC0-3FB81BDFA5FF}" destId="{A63514D3-058E-49C9-BE82-4255ED5C14BE}" srcOrd="6" destOrd="0" presId="urn:microsoft.com/office/officeart/2005/8/layout/vList2"/>
    <dgm:cxn modelId="{91F2D8FE-3738-412C-B39D-72439AB8F6C6}" type="presParOf" srcId="{19D88A07-FF35-45F5-9AC0-3FB81BDFA5FF}" destId="{192F5FB7-52D6-4AF4-ADB5-27F1FF546FBA}" srcOrd="7" destOrd="0" presId="urn:microsoft.com/office/officeart/2005/8/layout/vList2"/>
    <dgm:cxn modelId="{ACCE71D8-3C70-47E1-A816-BE8D68FB263F}" type="presParOf" srcId="{19D88A07-FF35-45F5-9AC0-3FB81BDFA5FF}" destId="{EC42E8A6-5E59-401D-9B19-E24DEF9F316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8566D5-1DFD-4224-9D3C-0FD794A4FBE7}">
      <dsp:nvSpPr>
        <dsp:cNvPr id="0" name=""/>
        <dsp:cNvSpPr/>
      </dsp:nvSpPr>
      <dsp:spPr>
        <a:xfrm>
          <a:off x="0" y="422897"/>
          <a:ext cx="6172199" cy="21528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b="0" kern="1200" baseline="0"/>
            <a:t>5. Диализ-диффузиялық пленка материалдары (мочевинаны, креатининді және басқа метаболизм өнімдерін организмнен іріктеп шығаратын диализ пленкаларын алу үшін қажет);</a:t>
          </a:r>
          <a:endParaRPr lang="en-US" sz="1600" kern="1200"/>
        </a:p>
      </dsp:txBody>
      <dsp:txXfrm>
        <a:off x="105091" y="527988"/>
        <a:ext cx="5962017" cy="1942618"/>
      </dsp:txXfrm>
    </dsp:sp>
    <dsp:sp modelId="{AE04F67B-AC26-42D0-9008-934034213D6B}">
      <dsp:nvSpPr>
        <dsp:cNvPr id="0" name=""/>
        <dsp:cNvSpPr/>
      </dsp:nvSpPr>
      <dsp:spPr>
        <a:xfrm>
          <a:off x="0" y="2621777"/>
          <a:ext cx="6172199" cy="2152800"/>
        </a:xfrm>
        <a:prstGeom prst="roundRect">
          <a:avLst/>
        </a:prstGeom>
        <a:solidFill>
          <a:schemeClr val="accent2">
            <a:hueOff val="-1561080"/>
            <a:satOff val="48873"/>
            <a:lumOff val="-1509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b="0" kern="1200" baseline="0"/>
            <a:t>6. Талшықты материалдар (жасанды мүшелер құрылысында қолданылатын метаболикалық тиімділігі жоғары микропоралы материалдар, мысалы, винилацетат талшықтары (жасанды бүйрек), жасанды өкпенің силикон-жаңа капиллярлары;</a:t>
          </a:r>
          <a:endParaRPr lang="en-US" sz="1600" kern="1200"/>
        </a:p>
      </dsp:txBody>
      <dsp:txXfrm>
        <a:off x="105091" y="2726868"/>
        <a:ext cx="5962017" cy="19426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xmlns=""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Rectangle 6">
            <a:extLst>
              <a:ext uri="{FF2B5EF4-FFF2-40B4-BE49-F238E27FC236}">
                <a16:creationId xmlns:a16="http://schemas.microsoft.com/office/drawing/2014/main" xmlns=""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xmlns=""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9/25/2020</a:t>
            </a:fld>
            <a:endParaRPr lang="en-US"/>
          </a:p>
        </p:txBody>
      </p:sp>
      <p:sp>
        <p:nvSpPr>
          <p:cNvPr id="15" name="Footer Placeholder 14">
            <a:extLst>
              <a:ext uri="{FF2B5EF4-FFF2-40B4-BE49-F238E27FC236}">
                <a16:creationId xmlns:a16="http://schemas.microsoft.com/office/drawing/2014/main" xmlns=""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a:p>
        </p:txBody>
      </p:sp>
      <p:sp>
        <p:nvSpPr>
          <p:cNvPr id="27" name="Slide Number Placeholder 26">
            <a:extLst>
              <a:ext uri="{FF2B5EF4-FFF2-40B4-BE49-F238E27FC236}">
                <a16:creationId xmlns:a16="http://schemas.microsoft.com/office/drawing/2014/main" xmlns=""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a:p>
        </p:txBody>
      </p:sp>
    </p:spTree>
    <p:extLst>
      <p:ext uri="{BB962C8B-B14F-4D97-AF65-F5344CB8AC3E}">
        <p14:creationId xmlns:p14="http://schemas.microsoft.com/office/powerpoint/2010/main" val="1919001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1BC61-5547-4A60-8DA1-6699760D9972}" type="datetime1">
              <a:rPr lang="en-US" smtClean="0"/>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a:p>
        </p:txBody>
      </p:sp>
    </p:spTree>
    <p:extLst>
      <p:ext uri="{BB962C8B-B14F-4D97-AF65-F5344CB8AC3E}">
        <p14:creationId xmlns:p14="http://schemas.microsoft.com/office/powerpoint/2010/main" val="3604678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9/25/2020</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a:p>
        </p:txBody>
      </p:sp>
      <p:cxnSp>
        <p:nvCxnSpPr>
          <p:cNvPr id="7" name="Straight Connector 6" title="Rule Line">
            <a:extLst>
              <a:ext uri="{FF2B5EF4-FFF2-40B4-BE49-F238E27FC236}">
                <a16:creationId xmlns:a16="http://schemas.microsoft.com/office/drawing/2014/main" xmlns=""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94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A4ED5C-5A53-433E-8A55-46F54CE81DA5}" type="datetime1">
              <a:rPr lang="en-US" smtClean="0"/>
              <a:t>9/25/2020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a:p>
        </p:txBody>
      </p:sp>
    </p:spTree>
    <p:extLst>
      <p:ext uri="{BB962C8B-B14F-4D97-AF65-F5344CB8AC3E}">
        <p14:creationId xmlns:p14="http://schemas.microsoft.com/office/powerpoint/2010/main" val="372328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xmlns="" id="{5F1E2E75-4758-4930-8024-39287C962987}"/>
              </a:ext>
            </a:extLst>
          </p:cNvPr>
          <p:cNvSpPr>
            <a:spLocks noGrp="1"/>
          </p:cNvSpPr>
          <p:nvPr>
            <p:ph type="dt" sz="half" idx="10"/>
          </p:nvPr>
        </p:nvSpPr>
        <p:spPr/>
        <p:txBody>
          <a:bodyPr/>
          <a:lstStyle/>
          <a:p>
            <a:fld id="{29CABC0C-B6DF-45E9-B954-11C99AA62C3E}" type="datetime1">
              <a:rPr lang="en-US" smtClean="0"/>
              <a:t>9/25/2020</a:t>
            </a:fld>
            <a:endParaRPr lang="en-US"/>
          </a:p>
        </p:txBody>
      </p:sp>
      <p:sp>
        <p:nvSpPr>
          <p:cNvPr id="8" name="Footer Placeholder 7">
            <a:extLst>
              <a:ext uri="{FF2B5EF4-FFF2-40B4-BE49-F238E27FC236}">
                <a16:creationId xmlns:a16="http://schemas.microsoft.com/office/drawing/2014/main" xmlns="" id="{488B9949-402C-42C2-9A94-16590FC0C592}"/>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xmlns=""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a:p>
        </p:txBody>
      </p:sp>
      <p:sp>
        <p:nvSpPr>
          <p:cNvPr id="11" name="Rectangle 10">
            <a:extLst>
              <a:ext uri="{FF2B5EF4-FFF2-40B4-BE49-F238E27FC236}">
                <a16:creationId xmlns:a16="http://schemas.microsoft.com/office/drawing/2014/main" xmlns=""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1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4AB71B9-2624-4F21-93EE-35A78B1A0DAD}" type="datetime1">
              <a:rPr lang="en-US" smtClean="0"/>
              <a:t>9/25/2020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a:p>
        </p:txBody>
      </p:sp>
      <p:sp>
        <p:nvSpPr>
          <p:cNvPr id="10" name="Rectangle 9">
            <a:extLst>
              <a:ext uri="{FF2B5EF4-FFF2-40B4-BE49-F238E27FC236}">
                <a16:creationId xmlns:a16="http://schemas.microsoft.com/office/drawing/2014/main" xmlns=""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7868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D37C2A-BE2E-4840-A907-3254E2916C96}" type="datetime1">
              <a:rPr lang="en-US" smtClean="0"/>
              <a:t>9/25/2020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a:p>
        </p:txBody>
      </p:sp>
      <p:sp>
        <p:nvSpPr>
          <p:cNvPr id="10" name="Title 9">
            <a:extLst>
              <a:ext uri="{FF2B5EF4-FFF2-40B4-BE49-F238E27FC236}">
                <a16:creationId xmlns:a16="http://schemas.microsoft.com/office/drawing/2014/main" xmlns=""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xmlns=""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4045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5CD215-1C45-48A0-8534-39FFE8A7C95A}" type="datetime1">
              <a:rPr lang="en-US" smtClean="0"/>
              <a:t>9/25/2020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a:p>
        </p:txBody>
      </p:sp>
    </p:spTree>
    <p:extLst>
      <p:ext uri="{BB962C8B-B14F-4D97-AF65-F5344CB8AC3E}">
        <p14:creationId xmlns:p14="http://schemas.microsoft.com/office/powerpoint/2010/main" val="4267345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xmlns="" id="{C7CF41D3-C6B9-4E99-9321-87C4E2168F46}"/>
              </a:ext>
            </a:extLst>
          </p:cNvPr>
          <p:cNvSpPr>
            <a:spLocks noGrp="1"/>
          </p:cNvSpPr>
          <p:nvPr>
            <p:ph type="dt" sz="half" idx="10"/>
          </p:nvPr>
        </p:nvSpPr>
        <p:spPr/>
        <p:txBody>
          <a:bodyPr/>
          <a:lstStyle/>
          <a:p>
            <a:fld id="{D3363A0F-DEF3-4134-98D0-2E1276938A8B}" type="datetime1">
              <a:rPr lang="en-US" smtClean="0"/>
              <a:t>9/25/2020</a:t>
            </a:fld>
            <a:endParaRPr lang="en-US"/>
          </a:p>
        </p:txBody>
      </p:sp>
      <p:sp>
        <p:nvSpPr>
          <p:cNvPr id="6" name="Footer Placeholder 5">
            <a:extLst>
              <a:ext uri="{FF2B5EF4-FFF2-40B4-BE49-F238E27FC236}">
                <a16:creationId xmlns:a16="http://schemas.microsoft.com/office/drawing/2014/main" xmlns="" id="{8B5BC6EB-07B1-46AF-AC33-E998BC6AA4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a:p>
        </p:txBody>
      </p:sp>
    </p:spTree>
    <p:extLst>
      <p:ext uri="{BB962C8B-B14F-4D97-AF65-F5344CB8AC3E}">
        <p14:creationId xmlns:p14="http://schemas.microsoft.com/office/powerpoint/2010/main" val="3051760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Rectangle 8">
            <a:extLst>
              <a:ext uri="{FF2B5EF4-FFF2-40B4-BE49-F238E27FC236}">
                <a16:creationId xmlns:a16="http://schemas.microsoft.com/office/drawing/2014/main" xmlns=""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xmlns=""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9/25/2020</a:t>
            </a:fld>
            <a:endParaRPr lang="en-US"/>
          </a:p>
        </p:txBody>
      </p:sp>
      <p:sp>
        <p:nvSpPr>
          <p:cNvPr id="11" name="Footer Placeholder 10">
            <a:extLst>
              <a:ext uri="{FF2B5EF4-FFF2-40B4-BE49-F238E27FC236}">
                <a16:creationId xmlns:a16="http://schemas.microsoft.com/office/drawing/2014/main" xmlns="" id="{2EBBFF2E-AA66-4B76-9139-CB000B5A45D5}"/>
              </a:ext>
            </a:extLst>
          </p:cNvPr>
          <p:cNvSpPr>
            <a:spLocks noGrp="1"/>
          </p:cNvSpPr>
          <p:nvPr>
            <p:ph type="ftr" sz="quarter" idx="11"/>
          </p:nvPr>
        </p:nvSpPr>
        <p:spPr>
          <a:xfrm>
            <a:off x="638818" y="6309360"/>
            <a:ext cx="6993867" cy="457200"/>
          </a:xfrm>
        </p:spPr>
        <p:txBody>
          <a:bodyPr/>
          <a:lstStyle/>
          <a:p>
            <a:endParaRPr lang="en-US"/>
          </a:p>
        </p:txBody>
      </p:sp>
      <p:sp>
        <p:nvSpPr>
          <p:cNvPr id="12" name="Slide Number Placeholder 11">
            <a:extLst>
              <a:ext uri="{FF2B5EF4-FFF2-40B4-BE49-F238E27FC236}">
                <a16:creationId xmlns:a16="http://schemas.microsoft.com/office/drawing/2014/main" xmlns=""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a:p>
        </p:txBody>
      </p:sp>
    </p:spTree>
    <p:extLst>
      <p:ext uri="{BB962C8B-B14F-4D97-AF65-F5344CB8AC3E}">
        <p14:creationId xmlns:p14="http://schemas.microsoft.com/office/powerpoint/2010/main" val="4254649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Rectangle 8">
            <a:extLst>
              <a:ext uri="{FF2B5EF4-FFF2-40B4-BE49-F238E27FC236}">
                <a16:creationId xmlns:a16="http://schemas.microsoft.com/office/drawing/2014/main" xmlns=""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xmlns=""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9/25/2020</a:t>
            </a:fld>
            <a:endParaRPr lang="en-US"/>
          </a:p>
        </p:txBody>
      </p:sp>
      <p:sp>
        <p:nvSpPr>
          <p:cNvPr id="7" name="Slide Number Placeholder 6">
            <a:extLst>
              <a:ext uri="{FF2B5EF4-FFF2-40B4-BE49-F238E27FC236}">
                <a16:creationId xmlns:a16="http://schemas.microsoft.com/office/drawing/2014/main" xmlns=""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a:p>
        </p:txBody>
      </p:sp>
      <p:sp>
        <p:nvSpPr>
          <p:cNvPr id="6" name="Footer Placeholder 5">
            <a:extLst>
              <a:ext uri="{FF2B5EF4-FFF2-40B4-BE49-F238E27FC236}">
                <a16:creationId xmlns:a16="http://schemas.microsoft.com/office/drawing/2014/main" xmlns=""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a:p>
        </p:txBody>
      </p:sp>
    </p:spTree>
    <p:extLst>
      <p:ext uri="{BB962C8B-B14F-4D97-AF65-F5344CB8AC3E}">
        <p14:creationId xmlns:p14="http://schemas.microsoft.com/office/powerpoint/2010/main" val="569656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9/25/2020</a:t>
            </a:fld>
            <a:endParaRPr lang="en-US"/>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a:p>
        </p:txBody>
      </p:sp>
      <p:sp>
        <p:nvSpPr>
          <p:cNvPr id="21" name="Rectangle 20">
            <a:extLst>
              <a:ext uri="{FF2B5EF4-FFF2-40B4-BE49-F238E27FC236}">
                <a16:creationId xmlns:a16="http://schemas.microsoft.com/office/drawing/2014/main" xmlns=""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730586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29" r:id="rId6"/>
    <p:sldLayoutId id="2147483725" r:id="rId7"/>
    <p:sldLayoutId id="2147483726" r:id="rId8"/>
    <p:sldLayoutId id="2147483727" r:id="rId9"/>
    <p:sldLayoutId id="2147483728" r:id="rId10"/>
    <p:sldLayoutId id="2147483730"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9">
            <a:extLst>
              <a:ext uri="{FF2B5EF4-FFF2-40B4-BE49-F238E27FC236}">
                <a16:creationId xmlns:a16="http://schemas.microsoft.com/office/drawing/2014/main" xmlns="" id="{CA22F210-7186-4074-94C5-FAD2C2EB15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93C2F987-6310-4368-8CC1-9A8A2C34E8D2}"/>
              </a:ext>
            </a:extLst>
          </p:cNvPr>
          <p:cNvPicPr>
            <a:picLocks noChangeAspect="1"/>
          </p:cNvPicPr>
          <p:nvPr/>
        </p:nvPicPr>
        <p:blipFill rotWithShape="1">
          <a:blip r:embed="rId2"/>
          <a:srcRect t="15730"/>
          <a:stretch/>
        </p:blipFill>
        <p:spPr>
          <a:xfrm>
            <a:off x="20" y="10"/>
            <a:ext cx="12191980" cy="6857990"/>
          </a:xfrm>
          <a:prstGeom prst="rect">
            <a:avLst/>
          </a:prstGeom>
        </p:spPr>
      </p:pic>
      <p:sp>
        <p:nvSpPr>
          <p:cNvPr id="18" name="Rectangle 21">
            <a:extLst>
              <a:ext uri="{FF2B5EF4-FFF2-40B4-BE49-F238E27FC236}">
                <a16:creationId xmlns:a16="http://schemas.microsoft.com/office/drawing/2014/main" xmlns="" id="{7ED93057-B056-4D1D-B0DA-F1619DAAF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396071" y="825689"/>
            <a:ext cx="6795928" cy="2594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ctrTitle"/>
          </p:nvPr>
        </p:nvSpPr>
        <p:spPr>
          <a:xfrm>
            <a:off x="5759395" y="1064632"/>
            <a:ext cx="4797502" cy="1646763"/>
          </a:xfrm>
        </p:spPr>
        <p:txBody>
          <a:bodyPr anchor="b">
            <a:normAutofit/>
          </a:bodyPr>
          <a:lstStyle/>
          <a:p>
            <a:pPr>
              <a:lnSpc>
                <a:spcPct val="115000"/>
              </a:lnSpc>
            </a:pPr>
            <a:r>
              <a:rPr lang="ru-RU" sz="2500" b="0">
                <a:solidFill>
                  <a:schemeClr val="bg1"/>
                </a:solidFill>
                <a:ea typeface="+mj-lt"/>
                <a:cs typeface="+mj-lt"/>
              </a:rPr>
              <a:t>Биомедициналық материалдарға қойылатын талаптар</a:t>
            </a:r>
            <a:endParaRPr lang="ru-RU" sz="2500">
              <a:solidFill>
                <a:schemeClr val="bg1"/>
              </a:solidFill>
            </a:endParaRPr>
          </a:p>
        </p:txBody>
      </p:sp>
      <p:sp>
        <p:nvSpPr>
          <p:cNvPr id="24" name="Rectangle 23">
            <a:extLst>
              <a:ext uri="{FF2B5EF4-FFF2-40B4-BE49-F238E27FC236}">
                <a16:creationId xmlns:a16="http://schemas.microsoft.com/office/drawing/2014/main" xmlns="" id="{F5B41592-BC5E-4AE2-8CA7-91C73FD8F7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121226" y="889697"/>
            <a:ext cx="1070775" cy="2466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CB574A3D-9991-4D4A-91DF-0D0DE47DB3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7724230" y="3396995"/>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1651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FCDDAF0-49B5-4BE7-8C72-DD07C037639D}"/>
              </a:ext>
            </a:extLst>
          </p:cNvPr>
          <p:cNvSpPr>
            <a:spLocks noGrp="1"/>
          </p:cNvSpPr>
          <p:nvPr>
            <p:ph type="title"/>
          </p:nvPr>
        </p:nvSpPr>
        <p:spPr>
          <a:xfrm>
            <a:off x="412881" y="705113"/>
            <a:ext cx="3771406" cy="5197498"/>
          </a:xfrm>
        </p:spPr>
        <p:txBody>
          <a:bodyPr>
            <a:normAutofit fontScale="90000"/>
          </a:bodyPr>
          <a:lstStyle/>
          <a:p>
            <a:r>
              <a:rPr lang="ru-RU" sz="2000" b="0" err="1">
                <a:ea typeface="+mj-lt"/>
                <a:cs typeface="+mj-lt"/>
              </a:rPr>
              <a:t>Осылайша</a:t>
            </a:r>
            <a:r>
              <a:rPr lang="ru-RU" sz="2000" b="0">
                <a:ea typeface="+mj-lt"/>
                <a:cs typeface="+mj-lt"/>
              </a:rPr>
              <a:t>, </a:t>
            </a:r>
            <a:r>
              <a:rPr lang="ru-RU" sz="2000" b="0" err="1">
                <a:ea typeface="+mj-lt"/>
                <a:cs typeface="+mj-lt"/>
              </a:rPr>
              <a:t>биоматериалдарға</a:t>
            </a:r>
            <a:r>
              <a:rPr lang="ru-RU" sz="2000" b="0">
                <a:ea typeface="+mj-lt"/>
                <a:cs typeface="+mj-lt"/>
              </a:rPr>
              <a:t> </a:t>
            </a:r>
            <a:r>
              <a:rPr lang="ru-RU" sz="2000" b="0" err="1">
                <a:ea typeface="+mj-lt"/>
                <a:cs typeface="+mj-lt"/>
              </a:rPr>
              <a:t>қойылатын</a:t>
            </a:r>
            <a:r>
              <a:rPr lang="ru-RU" sz="2000" b="0">
                <a:ea typeface="+mj-lt"/>
                <a:cs typeface="+mj-lt"/>
              </a:rPr>
              <a:t> </a:t>
            </a:r>
            <a:r>
              <a:rPr lang="ru-RU" sz="2000" b="0" err="1">
                <a:ea typeface="+mj-lt"/>
                <a:cs typeface="+mj-lt"/>
              </a:rPr>
              <a:t>талаптар</a:t>
            </a:r>
            <a:r>
              <a:rPr lang="ru-RU" sz="2000" b="0">
                <a:ea typeface="+mj-lt"/>
                <a:cs typeface="+mj-lt"/>
              </a:rPr>
              <a:t> </a:t>
            </a:r>
            <a:r>
              <a:rPr lang="ru-RU" sz="2000" b="0" err="1">
                <a:ea typeface="+mj-lt"/>
                <a:cs typeface="+mj-lt"/>
              </a:rPr>
              <a:t>әр</a:t>
            </a:r>
            <a:r>
              <a:rPr lang="ru-RU" sz="2000" b="0">
                <a:ea typeface="+mj-lt"/>
                <a:cs typeface="+mj-lt"/>
              </a:rPr>
              <a:t> </a:t>
            </a:r>
            <a:r>
              <a:rPr lang="ru-RU" sz="2000" b="0" err="1">
                <a:ea typeface="+mj-lt"/>
                <a:cs typeface="+mj-lt"/>
              </a:rPr>
              <a:t>түрлі</a:t>
            </a:r>
            <a:r>
              <a:rPr lang="ru-RU" sz="2000" b="0">
                <a:ea typeface="+mj-lt"/>
                <a:cs typeface="+mj-lt"/>
              </a:rPr>
              <a:t> </a:t>
            </a:r>
            <a:r>
              <a:rPr lang="ru-RU" sz="2000" b="0" err="1">
                <a:ea typeface="+mj-lt"/>
                <a:cs typeface="+mj-lt"/>
              </a:rPr>
              <a:t>және</a:t>
            </a:r>
            <a:r>
              <a:rPr lang="ru-RU" sz="2000" b="0">
                <a:ea typeface="+mj-lt"/>
                <a:cs typeface="+mj-lt"/>
              </a:rPr>
              <a:t> </a:t>
            </a:r>
            <a:r>
              <a:rPr lang="ru-RU" sz="2000" b="0" err="1">
                <a:ea typeface="+mj-lt"/>
                <a:cs typeface="+mj-lt"/>
              </a:rPr>
              <a:t>көп</a:t>
            </a:r>
            <a:r>
              <a:rPr lang="ru-RU" sz="2000" b="0">
                <a:ea typeface="+mj-lt"/>
                <a:cs typeface="+mj-lt"/>
              </a:rPr>
              <a:t> </a:t>
            </a:r>
            <a:r>
              <a:rPr lang="ru-RU" sz="2000" b="0" err="1">
                <a:ea typeface="+mj-lt"/>
                <a:cs typeface="+mj-lt"/>
              </a:rPr>
              <a:t>қырлы</a:t>
            </a:r>
            <a:r>
              <a:rPr lang="ru-RU" sz="2000" b="0">
                <a:ea typeface="+mj-lt"/>
                <a:cs typeface="+mj-lt"/>
              </a:rPr>
              <a:t>, </a:t>
            </a:r>
            <a:r>
              <a:rPr lang="ru-RU" sz="2000" b="0" err="1">
                <a:ea typeface="+mj-lt"/>
                <a:cs typeface="+mj-lt"/>
              </a:rPr>
              <a:t>сондықтан</a:t>
            </a:r>
            <a:r>
              <a:rPr lang="ru-RU" sz="2000" b="0">
                <a:ea typeface="+mj-lt"/>
                <a:cs typeface="+mj-lt"/>
              </a:rPr>
              <a:t> да</a:t>
            </a:r>
            <a:endParaRPr lang="ru-RU" sz="2000">
              <a:ea typeface="Meiryo"/>
            </a:endParaRPr>
          </a:p>
          <a:p>
            <a:r>
              <a:rPr lang="ru-RU" sz="2000" b="0" err="1">
                <a:ea typeface="+mj-lt"/>
                <a:cs typeface="+mj-lt"/>
              </a:rPr>
              <a:t>әрбір</a:t>
            </a:r>
            <a:r>
              <a:rPr lang="ru-RU" sz="2000" b="0">
                <a:ea typeface="+mj-lt"/>
                <a:cs typeface="+mj-lt"/>
              </a:rPr>
              <a:t> </a:t>
            </a:r>
            <a:r>
              <a:rPr lang="ru-RU" sz="2000" b="0" err="1">
                <a:ea typeface="+mj-lt"/>
                <a:cs typeface="+mj-lt"/>
              </a:rPr>
              <a:t>жеке</a:t>
            </a:r>
            <a:r>
              <a:rPr lang="ru-RU" sz="2000" b="0">
                <a:ea typeface="+mj-lt"/>
                <a:cs typeface="+mj-lt"/>
              </a:rPr>
              <a:t> </a:t>
            </a:r>
            <a:r>
              <a:rPr lang="ru-RU" sz="2000" b="0" err="1">
                <a:ea typeface="+mj-lt"/>
                <a:cs typeface="+mj-lt"/>
              </a:rPr>
              <a:t>жағдайда</a:t>
            </a:r>
            <a:r>
              <a:rPr lang="ru-RU" sz="2000" b="0">
                <a:ea typeface="+mj-lt"/>
                <a:cs typeface="+mj-lt"/>
              </a:rPr>
              <a:t>, </a:t>
            </a:r>
            <a:r>
              <a:rPr lang="ru-RU" sz="2000" b="0" err="1">
                <a:ea typeface="+mj-lt"/>
                <a:cs typeface="+mj-lt"/>
              </a:rPr>
              <a:t>биологиялық</a:t>
            </a:r>
            <a:r>
              <a:rPr lang="ru-RU" sz="2000" b="0">
                <a:ea typeface="+mj-lt"/>
                <a:cs typeface="+mj-lt"/>
              </a:rPr>
              <a:t> </a:t>
            </a:r>
            <a:r>
              <a:rPr lang="ru-RU" sz="2000" b="0" err="1">
                <a:ea typeface="+mj-lt"/>
                <a:cs typeface="+mj-lt"/>
              </a:rPr>
              <a:t>сәйкустік</a:t>
            </a:r>
            <a:r>
              <a:rPr lang="ru-RU" sz="2000" b="0">
                <a:ea typeface="+mj-lt"/>
                <a:cs typeface="+mj-lt"/>
              </a:rPr>
              <a:t> </a:t>
            </a:r>
            <a:r>
              <a:rPr lang="ru-RU" sz="2000" b="0" err="1">
                <a:ea typeface="+mj-lt"/>
                <a:cs typeface="+mj-lt"/>
              </a:rPr>
              <a:t>тұжырымдамасына</a:t>
            </a:r>
            <a:r>
              <a:rPr lang="ru-RU" b="0">
                <a:ea typeface="+mj-lt"/>
                <a:cs typeface="+mj-lt"/>
              </a:rPr>
              <a:t> </a:t>
            </a:r>
            <a:r>
              <a:rPr lang="ru-RU" sz="2000" b="0" err="1">
                <a:ea typeface="+mj-lt"/>
                <a:cs typeface="+mj-lt"/>
              </a:rPr>
              <a:t>салынған</a:t>
            </a:r>
            <a:r>
              <a:rPr lang="ru-RU" sz="2000" b="0">
                <a:ea typeface="+mj-lt"/>
                <a:cs typeface="+mj-lt"/>
              </a:rPr>
              <a:t> </a:t>
            </a:r>
            <a:r>
              <a:rPr lang="ru-RU" sz="2000" b="0" err="1">
                <a:ea typeface="+mj-lt"/>
                <a:cs typeface="+mj-lt"/>
              </a:rPr>
              <a:t>нақты</a:t>
            </a:r>
            <a:r>
              <a:rPr lang="ru-RU" sz="2000" b="0">
                <a:ea typeface="+mj-lt"/>
                <a:cs typeface="+mj-lt"/>
              </a:rPr>
              <a:t> </a:t>
            </a:r>
            <a:r>
              <a:rPr lang="ru-RU" sz="2000" b="0" err="1">
                <a:ea typeface="+mj-lt"/>
                <a:cs typeface="+mj-lt"/>
              </a:rPr>
              <a:t>мазмұнды</a:t>
            </a:r>
            <a:r>
              <a:rPr lang="ru-RU" sz="2000" b="0">
                <a:ea typeface="+mj-lt"/>
                <a:cs typeface="+mj-lt"/>
              </a:rPr>
              <a:t> </a:t>
            </a:r>
            <a:r>
              <a:rPr lang="ru-RU" sz="2000" b="0" err="1">
                <a:ea typeface="+mj-lt"/>
                <a:cs typeface="+mj-lt"/>
              </a:rPr>
              <a:t>әрбір</a:t>
            </a:r>
            <a:r>
              <a:rPr lang="ru-RU" sz="2000" b="0">
                <a:ea typeface="+mj-lt"/>
                <a:cs typeface="+mj-lt"/>
              </a:rPr>
              <a:t> </a:t>
            </a:r>
            <a:r>
              <a:rPr lang="ru-RU" sz="2000" b="0" err="1">
                <a:ea typeface="+mj-lt"/>
                <a:cs typeface="+mj-lt"/>
              </a:rPr>
              <a:t>жеке</a:t>
            </a:r>
            <a:r>
              <a:rPr lang="ru-RU" sz="2000" b="0">
                <a:ea typeface="+mj-lt"/>
                <a:cs typeface="+mj-lt"/>
              </a:rPr>
              <a:t> </a:t>
            </a:r>
            <a:r>
              <a:rPr lang="ru-RU" sz="2000" b="0" err="1">
                <a:ea typeface="+mj-lt"/>
                <a:cs typeface="+mj-lt"/>
              </a:rPr>
              <a:t>материалдың</a:t>
            </a:r>
            <a:r>
              <a:rPr lang="ru-RU" sz="2000" b="0">
                <a:ea typeface="+mj-lt"/>
                <a:cs typeface="+mj-lt"/>
              </a:rPr>
              <a:t> </a:t>
            </a:r>
            <a:r>
              <a:rPr lang="ru-RU" sz="2000" b="0" err="1">
                <a:ea typeface="+mj-lt"/>
                <a:cs typeface="+mj-lt"/>
              </a:rPr>
              <a:t>мақсатына</a:t>
            </a:r>
            <a:r>
              <a:rPr lang="ru-RU" sz="2000" b="0">
                <a:ea typeface="+mj-lt"/>
                <a:cs typeface="+mj-lt"/>
              </a:rPr>
              <a:t> </a:t>
            </a:r>
            <a:r>
              <a:rPr lang="ru-RU" sz="2000" b="0" err="1">
                <a:ea typeface="+mj-lt"/>
                <a:cs typeface="+mj-lt"/>
              </a:rPr>
              <a:t>байланысты</a:t>
            </a:r>
            <a:r>
              <a:rPr lang="ru-RU" b="0">
                <a:ea typeface="+mj-lt"/>
                <a:cs typeface="+mj-lt"/>
              </a:rPr>
              <a:t> </a:t>
            </a:r>
            <a:r>
              <a:rPr lang="ru-RU" sz="2000" b="0" err="1">
                <a:ea typeface="+mj-lt"/>
                <a:cs typeface="+mj-lt"/>
              </a:rPr>
              <a:t>қарастыру</a:t>
            </a:r>
            <a:r>
              <a:rPr lang="ru-RU" sz="2000" b="0">
                <a:ea typeface="+mj-lt"/>
                <a:cs typeface="+mj-lt"/>
              </a:rPr>
              <a:t> </a:t>
            </a:r>
            <a:r>
              <a:rPr lang="ru-RU" sz="2000" b="0" err="1">
                <a:ea typeface="+mj-lt"/>
                <a:cs typeface="+mj-lt"/>
              </a:rPr>
              <a:t>қажет</a:t>
            </a:r>
            <a:r>
              <a:rPr lang="ru-RU" sz="2000" b="0">
                <a:ea typeface="+mj-lt"/>
                <a:cs typeface="+mj-lt"/>
              </a:rPr>
              <a:t>.</a:t>
            </a:r>
            <a:endParaRPr lang="ru-RU" sz="2000">
              <a:ea typeface="Meiryo"/>
            </a:endParaRPr>
          </a:p>
        </p:txBody>
      </p:sp>
      <p:sp>
        <p:nvSpPr>
          <p:cNvPr id="3" name="Объект 2">
            <a:extLst>
              <a:ext uri="{FF2B5EF4-FFF2-40B4-BE49-F238E27FC236}">
                <a16:creationId xmlns:a16="http://schemas.microsoft.com/office/drawing/2014/main" xmlns="" id="{EF57BC56-C560-40A3-A309-607779E11A0B}"/>
              </a:ext>
            </a:extLst>
          </p:cNvPr>
          <p:cNvSpPr>
            <a:spLocks noGrp="1"/>
          </p:cNvSpPr>
          <p:nvPr>
            <p:ph sz="half" idx="1"/>
          </p:nvPr>
        </p:nvSpPr>
        <p:spPr>
          <a:xfrm>
            <a:off x="4815953" y="561340"/>
            <a:ext cx="6963166" cy="1699356"/>
          </a:xfrm>
        </p:spPr>
        <p:txBody>
          <a:bodyPr>
            <a:normAutofit fontScale="92500" lnSpcReduction="10000"/>
          </a:bodyPr>
          <a:lstStyle/>
          <a:p>
            <a:r>
              <a:rPr lang="ru-RU" sz="1600" b="0" err="1">
                <a:solidFill>
                  <a:srgbClr val="FF0000"/>
                </a:solidFill>
                <a:ea typeface="+mn-lt"/>
                <a:cs typeface="+mn-lt"/>
              </a:rPr>
              <a:t>Жүрек-қан</a:t>
            </a:r>
            <a:r>
              <a:rPr lang="ru-RU" sz="1600" b="0">
                <a:solidFill>
                  <a:srgbClr val="FF0000"/>
                </a:solidFill>
                <a:ea typeface="+mn-lt"/>
                <a:cs typeface="+mn-lt"/>
              </a:rPr>
              <a:t> </a:t>
            </a:r>
            <a:r>
              <a:rPr lang="ru-RU" sz="1600" b="0" err="1">
                <a:solidFill>
                  <a:srgbClr val="FF0000"/>
                </a:solidFill>
                <a:ea typeface="+mn-lt"/>
                <a:cs typeface="+mn-lt"/>
              </a:rPr>
              <a:t>тамырлары</a:t>
            </a:r>
            <a:r>
              <a:rPr lang="ru-RU" sz="1600" b="0">
                <a:solidFill>
                  <a:srgbClr val="FF0000"/>
                </a:solidFill>
                <a:ea typeface="+mn-lt"/>
                <a:cs typeface="+mn-lt"/>
              </a:rPr>
              <a:t> </a:t>
            </a:r>
            <a:r>
              <a:rPr lang="ru-RU" sz="1600" b="0" err="1">
                <a:solidFill>
                  <a:srgbClr val="FF0000"/>
                </a:solidFill>
                <a:ea typeface="+mn-lt"/>
                <a:cs typeface="+mn-lt"/>
              </a:rPr>
              <a:t>хирургиясы</a:t>
            </a:r>
            <a:r>
              <a:rPr lang="ru-RU" sz="1600" b="0">
                <a:solidFill>
                  <a:srgbClr val="FF0000"/>
                </a:solidFill>
                <a:ea typeface="+mn-lt"/>
                <a:cs typeface="+mn-lt"/>
              </a:rPr>
              <a:t> мен </a:t>
            </a:r>
            <a:r>
              <a:rPr lang="ru-RU" sz="1600" b="0" err="1">
                <a:solidFill>
                  <a:srgbClr val="FF0000"/>
                </a:solidFill>
                <a:ea typeface="+mn-lt"/>
                <a:cs typeface="+mn-lt"/>
              </a:rPr>
              <a:t>трансплантологиясының</a:t>
            </a:r>
            <a:r>
              <a:rPr lang="ru-RU" sz="1600" b="0">
                <a:solidFill>
                  <a:srgbClr val="FF0000"/>
                </a:solidFill>
                <a:ea typeface="+mn-lt"/>
                <a:cs typeface="+mn-lt"/>
              </a:rPr>
              <a:t> </a:t>
            </a:r>
            <a:r>
              <a:rPr lang="ru-RU" sz="1600" b="0" err="1">
                <a:solidFill>
                  <a:srgbClr val="FF0000"/>
                </a:solidFill>
                <a:ea typeface="+mn-lt"/>
                <a:cs typeface="+mn-lt"/>
              </a:rPr>
              <a:t>дамуымен</a:t>
            </a:r>
            <a:r>
              <a:rPr lang="ru-RU" sz="1600" b="0">
                <a:solidFill>
                  <a:srgbClr val="FF0000"/>
                </a:solidFill>
                <a:ea typeface="+mn-lt"/>
                <a:cs typeface="+mn-lt"/>
              </a:rPr>
              <a:t> </a:t>
            </a:r>
            <a:r>
              <a:rPr lang="ru-RU" sz="1600" b="0" err="1">
                <a:solidFill>
                  <a:srgbClr val="FF0000"/>
                </a:solidFill>
                <a:ea typeface="+mn-lt"/>
                <a:cs typeface="+mn-lt"/>
              </a:rPr>
              <a:t>қанмен</a:t>
            </a:r>
            <a:r>
              <a:rPr lang="ru-RU" sz="1600" b="0">
                <a:solidFill>
                  <a:srgbClr val="FF0000"/>
                </a:solidFill>
                <a:ea typeface="+mn-lt"/>
                <a:cs typeface="+mn-lt"/>
              </a:rPr>
              <a:t> </a:t>
            </a:r>
            <a:r>
              <a:rPr lang="ru-RU" sz="1600" b="0" err="1">
                <a:solidFill>
                  <a:srgbClr val="FF0000"/>
                </a:solidFill>
                <a:ea typeface="+mn-lt"/>
                <a:cs typeface="+mn-lt"/>
              </a:rPr>
              <a:t>ұзақ</a:t>
            </a:r>
            <a:r>
              <a:rPr lang="ru-RU" sz="1600" b="0">
                <a:solidFill>
                  <a:srgbClr val="FF0000"/>
                </a:solidFill>
                <a:ea typeface="+mn-lt"/>
                <a:cs typeface="+mn-lt"/>
              </a:rPr>
              <a:t> </a:t>
            </a:r>
            <a:r>
              <a:rPr lang="ru-RU" sz="1600" b="0" err="1">
                <a:solidFill>
                  <a:srgbClr val="FF0000"/>
                </a:solidFill>
                <a:ea typeface="+mn-lt"/>
                <a:cs typeface="+mn-lt"/>
              </a:rPr>
              <a:t>уақыт</a:t>
            </a:r>
            <a:r>
              <a:rPr lang="ru-RU" sz="1600" b="0">
                <a:solidFill>
                  <a:srgbClr val="FF0000"/>
                </a:solidFill>
                <a:ea typeface="+mn-lt"/>
                <a:cs typeface="+mn-lt"/>
              </a:rPr>
              <a:t> </a:t>
            </a:r>
            <a:r>
              <a:rPr lang="ru-RU" sz="1600" b="0" err="1">
                <a:solidFill>
                  <a:srgbClr val="FF0000"/>
                </a:solidFill>
                <a:ea typeface="+mn-lt"/>
                <a:cs typeface="+mn-lt"/>
              </a:rPr>
              <a:t>байланыста</a:t>
            </a:r>
            <a:r>
              <a:rPr lang="ru-RU" sz="1600" b="0">
                <a:solidFill>
                  <a:srgbClr val="FF0000"/>
                </a:solidFill>
                <a:ea typeface="+mn-lt"/>
                <a:cs typeface="+mn-lt"/>
              </a:rPr>
              <a:t> </a:t>
            </a:r>
            <a:r>
              <a:rPr lang="ru-RU" sz="1600" b="0" err="1">
                <a:solidFill>
                  <a:srgbClr val="FF0000"/>
                </a:solidFill>
                <a:ea typeface="+mn-lt"/>
                <a:cs typeface="+mn-lt"/>
              </a:rPr>
              <a:t>болған</a:t>
            </a:r>
            <a:r>
              <a:rPr lang="ru-RU" sz="1600" b="0">
                <a:solidFill>
                  <a:srgbClr val="FF0000"/>
                </a:solidFill>
                <a:ea typeface="+mn-lt"/>
                <a:cs typeface="+mn-lt"/>
              </a:rPr>
              <a:t> </a:t>
            </a:r>
            <a:r>
              <a:rPr lang="ru-RU" sz="1600" b="0" err="1">
                <a:solidFill>
                  <a:srgbClr val="FF0000"/>
                </a:solidFill>
                <a:ea typeface="+mn-lt"/>
                <a:cs typeface="+mn-lt"/>
              </a:rPr>
              <a:t>жағдайда</a:t>
            </a:r>
            <a:r>
              <a:rPr lang="ru-RU" sz="1600" b="0">
                <a:solidFill>
                  <a:srgbClr val="FF0000"/>
                </a:solidFill>
                <a:ea typeface="+mn-lt"/>
                <a:cs typeface="+mn-lt"/>
              </a:rPr>
              <a:t> </a:t>
            </a:r>
            <a:r>
              <a:rPr lang="ru-RU" sz="1600" b="0" err="1">
                <a:solidFill>
                  <a:srgbClr val="FF0000"/>
                </a:solidFill>
                <a:ea typeface="+mn-lt"/>
                <a:cs typeface="+mn-lt"/>
              </a:rPr>
              <a:t>қолдануға</a:t>
            </a:r>
            <a:r>
              <a:rPr lang="ru-RU" sz="1600" b="0">
                <a:solidFill>
                  <a:srgbClr val="FF0000"/>
                </a:solidFill>
                <a:ea typeface="+mn-lt"/>
                <a:cs typeface="+mn-lt"/>
              </a:rPr>
              <a:t> </a:t>
            </a:r>
            <a:r>
              <a:rPr lang="ru-RU" sz="1600" b="0" err="1">
                <a:solidFill>
                  <a:srgbClr val="FF0000"/>
                </a:solidFill>
                <a:ea typeface="+mn-lt"/>
                <a:cs typeface="+mn-lt"/>
              </a:rPr>
              <a:t>жарамды</a:t>
            </a:r>
            <a:r>
              <a:rPr lang="ru-RU" sz="1600" b="0">
                <a:solidFill>
                  <a:srgbClr val="FF0000"/>
                </a:solidFill>
                <a:ea typeface="+mn-lt"/>
                <a:cs typeface="+mn-lt"/>
              </a:rPr>
              <a:t> </a:t>
            </a:r>
            <a:r>
              <a:rPr lang="ru-RU" sz="1600" b="0" err="1">
                <a:solidFill>
                  <a:srgbClr val="FF0000"/>
                </a:solidFill>
                <a:ea typeface="+mn-lt"/>
                <a:cs typeface="+mn-lt"/>
              </a:rPr>
              <a:t>материалдарды</a:t>
            </a:r>
            <a:r>
              <a:rPr lang="ru-RU" sz="1600" b="0">
                <a:solidFill>
                  <a:srgbClr val="FF0000"/>
                </a:solidFill>
                <a:ea typeface="+mn-lt"/>
                <a:cs typeface="+mn-lt"/>
              </a:rPr>
              <a:t> </a:t>
            </a:r>
            <a:r>
              <a:rPr lang="ru-RU" sz="1600" b="0" err="1">
                <a:solidFill>
                  <a:srgbClr val="FF0000"/>
                </a:solidFill>
                <a:ea typeface="+mn-lt"/>
                <a:cs typeface="+mn-lt"/>
              </a:rPr>
              <a:t>іздеу</a:t>
            </a:r>
            <a:r>
              <a:rPr lang="ru-RU" sz="1600" b="0">
                <a:solidFill>
                  <a:srgbClr val="FF0000"/>
                </a:solidFill>
                <a:ea typeface="+mn-lt"/>
                <a:cs typeface="+mn-lt"/>
              </a:rPr>
              <a:t> </a:t>
            </a:r>
            <a:r>
              <a:rPr lang="ru-RU" sz="1600" b="0" err="1">
                <a:solidFill>
                  <a:srgbClr val="FF0000"/>
                </a:solidFill>
                <a:ea typeface="+mn-lt"/>
                <a:cs typeface="+mn-lt"/>
              </a:rPr>
              <a:t>өзекті</a:t>
            </a:r>
            <a:r>
              <a:rPr lang="ru-RU" sz="1600" b="0">
                <a:solidFill>
                  <a:srgbClr val="FF0000"/>
                </a:solidFill>
                <a:ea typeface="+mn-lt"/>
                <a:cs typeface="+mn-lt"/>
              </a:rPr>
              <a:t> </a:t>
            </a:r>
            <a:r>
              <a:rPr lang="ru-RU" sz="1600" b="0" err="1">
                <a:solidFill>
                  <a:srgbClr val="FF0000"/>
                </a:solidFill>
                <a:ea typeface="+mn-lt"/>
                <a:cs typeface="+mn-lt"/>
              </a:rPr>
              <a:t>болып</a:t>
            </a:r>
            <a:r>
              <a:rPr lang="ru-RU" sz="1600" b="0">
                <a:solidFill>
                  <a:srgbClr val="FF0000"/>
                </a:solidFill>
                <a:ea typeface="+mn-lt"/>
                <a:cs typeface="+mn-lt"/>
              </a:rPr>
              <a:t> </a:t>
            </a:r>
            <a:r>
              <a:rPr lang="ru-RU" sz="1600" b="0" err="1">
                <a:solidFill>
                  <a:srgbClr val="FF0000"/>
                </a:solidFill>
                <a:ea typeface="+mn-lt"/>
                <a:cs typeface="+mn-lt"/>
              </a:rPr>
              <a:t>табылады</a:t>
            </a:r>
            <a:r>
              <a:rPr lang="ru-RU" sz="1600" b="0">
                <a:solidFill>
                  <a:srgbClr val="FF0000"/>
                </a:solidFill>
                <a:ea typeface="+mn-lt"/>
                <a:cs typeface="+mn-lt"/>
              </a:rPr>
              <a:t>, </a:t>
            </a:r>
            <a:r>
              <a:rPr lang="ru-RU" sz="1600" b="0" err="1">
                <a:solidFill>
                  <a:srgbClr val="FF0000"/>
                </a:solidFill>
                <a:ea typeface="+mn-lt"/>
                <a:cs typeface="+mn-lt"/>
              </a:rPr>
              <a:t>яғни</a:t>
            </a:r>
            <a:r>
              <a:rPr lang="ru-RU" sz="1600" b="0">
                <a:solidFill>
                  <a:srgbClr val="FF0000"/>
                </a:solidFill>
                <a:ea typeface="+mn-lt"/>
                <a:cs typeface="+mn-lt"/>
              </a:rPr>
              <a:t> </a:t>
            </a:r>
            <a:r>
              <a:rPr lang="ru-RU" sz="1600" b="0" err="1">
                <a:solidFill>
                  <a:srgbClr val="FF0000"/>
                </a:solidFill>
                <a:ea typeface="+mn-lt"/>
                <a:cs typeface="+mn-lt"/>
              </a:rPr>
              <a:t>жалпы</a:t>
            </a:r>
            <a:r>
              <a:rPr lang="ru-RU" sz="1600" b="0">
                <a:solidFill>
                  <a:srgbClr val="FF0000"/>
                </a:solidFill>
                <a:ea typeface="+mn-lt"/>
                <a:cs typeface="+mn-lt"/>
              </a:rPr>
              <a:t> </a:t>
            </a:r>
            <a:r>
              <a:rPr lang="ru-RU" sz="1600" b="0" err="1">
                <a:solidFill>
                  <a:srgbClr val="FF0000"/>
                </a:solidFill>
                <a:ea typeface="+mn-lt"/>
                <a:cs typeface="+mn-lt"/>
              </a:rPr>
              <a:t>биоүйлесімділіктен</a:t>
            </a:r>
            <a:r>
              <a:rPr lang="ru-RU" sz="1600" b="0">
                <a:solidFill>
                  <a:srgbClr val="FF0000"/>
                </a:solidFill>
                <a:ea typeface="+mn-lt"/>
                <a:cs typeface="+mn-lt"/>
              </a:rPr>
              <a:t> </a:t>
            </a:r>
            <a:r>
              <a:rPr lang="ru-RU" sz="1600" b="0" err="1">
                <a:solidFill>
                  <a:srgbClr val="FF0000"/>
                </a:solidFill>
                <a:ea typeface="+mn-lt"/>
                <a:cs typeface="+mn-lt"/>
              </a:rPr>
              <a:t>басқа</a:t>
            </a:r>
            <a:r>
              <a:rPr lang="ru-RU" sz="1600" b="0">
                <a:solidFill>
                  <a:srgbClr val="FF0000"/>
                </a:solidFill>
                <a:ea typeface="+mn-lt"/>
                <a:cs typeface="+mn-lt"/>
              </a:rPr>
              <a:t>, </a:t>
            </a:r>
            <a:r>
              <a:rPr lang="ru-RU" sz="1600" b="0" err="1">
                <a:solidFill>
                  <a:srgbClr val="FF0000"/>
                </a:solidFill>
                <a:ea typeface="+mn-lt"/>
                <a:cs typeface="+mn-lt"/>
              </a:rPr>
              <a:t>гемсәйкестікке</a:t>
            </a:r>
            <a:r>
              <a:rPr lang="ru-RU" sz="1600" b="0">
                <a:solidFill>
                  <a:srgbClr val="FF0000"/>
                </a:solidFill>
                <a:ea typeface="+mn-lt"/>
                <a:cs typeface="+mn-lt"/>
              </a:rPr>
              <a:t> </a:t>
            </a:r>
            <a:r>
              <a:rPr lang="ru-RU" sz="1600" b="0" err="1">
                <a:solidFill>
                  <a:srgbClr val="FF0000"/>
                </a:solidFill>
                <a:ea typeface="+mn-lt"/>
                <a:cs typeface="+mn-lt"/>
              </a:rPr>
              <a:t>ие</a:t>
            </a:r>
            <a:r>
              <a:rPr lang="ru-RU" sz="1600" b="0">
                <a:solidFill>
                  <a:srgbClr val="FF0000"/>
                </a:solidFill>
                <a:ea typeface="+mn-lt"/>
                <a:cs typeface="+mn-lt"/>
              </a:rPr>
              <a:t> </a:t>
            </a:r>
            <a:r>
              <a:rPr lang="ru-RU" sz="1600" b="0" err="1">
                <a:solidFill>
                  <a:srgbClr val="FF0000"/>
                </a:solidFill>
                <a:ea typeface="+mn-lt"/>
                <a:cs typeface="+mn-lt"/>
              </a:rPr>
              <a:t>болуы</a:t>
            </a:r>
            <a:r>
              <a:rPr lang="ru-RU" sz="1600" b="0">
                <a:solidFill>
                  <a:srgbClr val="FF0000"/>
                </a:solidFill>
                <a:ea typeface="+mn-lt"/>
                <a:cs typeface="+mn-lt"/>
              </a:rPr>
              <a:t> </a:t>
            </a:r>
            <a:r>
              <a:rPr lang="ru-RU" sz="1600" b="0" err="1">
                <a:solidFill>
                  <a:srgbClr val="FF0000"/>
                </a:solidFill>
                <a:ea typeface="+mn-lt"/>
                <a:cs typeface="+mn-lt"/>
              </a:rPr>
              <a:t>керек</a:t>
            </a:r>
            <a:r>
              <a:rPr lang="ru-RU" sz="1600" b="0">
                <a:solidFill>
                  <a:srgbClr val="FF0000"/>
                </a:solidFill>
                <a:ea typeface="+mn-lt"/>
                <a:cs typeface="+mn-lt"/>
              </a:rPr>
              <a:t>.</a:t>
            </a:r>
            <a:endParaRPr lang="ru-RU" sz="1600">
              <a:solidFill>
                <a:srgbClr val="FF0000"/>
              </a:solidFill>
              <a:ea typeface="Meiryo"/>
            </a:endParaRPr>
          </a:p>
        </p:txBody>
      </p:sp>
      <p:sp>
        <p:nvSpPr>
          <p:cNvPr id="4" name="Объект 3">
            <a:extLst>
              <a:ext uri="{FF2B5EF4-FFF2-40B4-BE49-F238E27FC236}">
                <a16:creationId xmlns:a16="http://schemas.microsoft.com/office/drawing/2014/main" xmlns="" id="{3D66F1DE-80A2-40C4-B321-BCC77D0FCC9B}"/>
              </a:ext>
            </a:extLst>
          </p:cNvPr>
          <p:cNvSpPr>
            <a:spLocks noGrp="1"/>
          </p:cNvSpPr>
          <p:nvPr>
            <p:ph sz="half" idx="2"/>
          </p:nvPr>
        </p:nvSpPr>
        <p:spPr>
          <a:xfrm>
            <a:off x="4815954" y="2397569"/>
            <a:ext cx="6891277" cy="4259147"/>
          </a:xfrm>
        </p:spPr>
        <p:txBody>
          <a:bodyPr vert="horz" lIns="109728" tIns="109728" rIns="109728" bIns="91440" rtlCol="0" anchor="ctr">
            <a:noAutofit/>
          </a:bodyPr>
          <a:lstStyle/>
          <a:p>
            <a:r>
              <a:rPr lang="ru-RU" sz="1200" b="0" err="1">
                <a:solidFill>
                  <a:srgbClr val="002060"/>
                </a:solidFill>
                <a:ea typeface="+mn-lt"/>
                <a:cs typeface="+mn-lt"/>
              </a:rPr>
              <a:t>Материалдардың</a:t>
            </a:r>
            <a:r>
              <a:rPr lang="ru-RU" sz="1200" b="0">
                <a:solidFill>
                  <a:srgbClr val="002060"/>
                </a:solidFill>
                <a:ea typeface="+mn-lt"/>
                <a:cs typeface="+mn-lt"/>
              </a:rPr>
              <a:t> </a:t>
            </a:r>
            <a:r>
              <a:rPr lang="ru-RU" sz="1200" b="0" err="1">
                <a:solidFill>
                  <a:srgbClr val="002060"/>
                </a:solidFill>
                <a:ea typeface="+mn-lt"/>
                <a:cs typeface="+mn-lt"/>
              </a:rPr>
              <a:t>био</a:t>
            </a:r>
            <a:r>
              <a:rPr lang="ru-RU" sz="1200" b="0">
                <a:solidFill>
                  <a:srgbClr val="002060"/>
                </a:solidFill>
                <a:ea typeface="+mn-lt"/>
                <a:cs typeface="+mn-lt"/>
              </a:rPr>
              <a:t> </a:t>
            </a:r>
            <a:r>
              <a:rPr lang="ru-RU" sz="1200" b="0" err="1">
                <a:solidFill>
                  <a:srgbClr val="002060"/>
                </a:solidFill>
                <a:ea typeface="+mn-lt"/>
                <a:cs typeface="+mn-lt"/>
              </a:rPr>
              <a:t>және</a:t>
            </a:r>
            <a:r>
              <a:rPr lang="ru-RU" sz="1200" b="0">
                <a:solidFill>
                  <a:srgbClr val="002060"/>
                </a:solidFill>
                <a:ea typeface="+mn-lt"/>
                <a:cs typeface="+mn-lt"/>
              </a:rPr>
              <a:t> </a:t>
            </a:r>
            <a:r>
              <a:rPr lang="ru-RU" sz="1200" b="0" err="1">
                <a:solidFill>
                  <a:srgbClr val="002060"/>
                </a:solidFill>
                <a:ea typeface="+mn-lt"/>
                <a:cs typeface="+mn-lt"/>
              </a:rPr>
              <a:t>гемосәйкестілігі</a:t>
            </a:r>
            <a:r>
              <a:rPr lang="ru-RU" sz="1200" b="0">
                <a:solidFill>
                  <a:srgbClr val="002060"/>
                </a:solidFill>
                <a:ea typeface="+mn-lt"/>
                <a:cs typeface="+mn-lt"/>
              </a:rPr>
              <a:t> </a:t>
            </a:r>
            <a:r>
              <a:rPr lang="ru-RU" sz="1200" b="0" err="1">
                <a:solidFill>
                  <a:srgbClr val="002060"/>
                </a:solidFill>
                <a:ea typeface="+mn-lt"/>
                <a:cs typeface="+mn-lt"/>
              </a:rPr>
              <a:t>мәселесін</a:t>
            </a:r>
            <a:r>
              <a:rPr lang="ru-RU" sz="1200" b="0">
                <a:solidFill>
                  <a:srgbClr val="002060"/>
                </a:solidFill>
                <a:ea typeface="+mn-lt"/>
                <a:cs typeface="+mn-lt"/>
              </a:rPr>
              <a:t> </a:t>
            </a:r>
            <a:r>
              <a:rPr lang="ru-RU" sz="1200" b="0" err="1">
                <a:solidFill>
                  <a:srgbClr val="002060"/>
                </a:solidFill>
                <a:ea typeface="+mn-lt"/>
                <a:cs typeface="+mn-lt"/>
              </a:rPr>
              <a:t>шешуге</a:t>
            </a:r>
            <a:r>
              <a:rPr lang="ru-RU" sz="1200" b="0">
                <a:solidFill>
                  <a:srgbClr val="002060"/>
                </a:solidFill>
                <a:ea typeface="+mn-lt"/>
                <a:cs typeface="+mn-lt"/>
              </a:rPr>
              <a:t> </a:t>
            </a:r>
            <a:r>
              <a:rPr lang="ru-RU" sz="1200" b="0" err="1">
                <a:solidFill>
                  <a:srgbClr val="002060"/>
                </a:solidFill>
                <a:ea typeface="+mn-lt"/>
                <a:cs typeface="+mn-lt"/>
              </a:rPr>
              <a:t>бағытталған</a:t>
            </a:r>
            <a:r>
              <a:rPr lang="ru-RU" sz="1200" b="0">
                <a:solidFill>
                  <a:srgbClr val="002060"/>
                </a:solidFill>
                <a:ea typeface="+mn-lt"/>
                <a:cs typeface="+mn-lt"/>
              </a:rPr>
              <a:t> </a:t>
            </a:r>
            <a:r>
              <a:rPr lang="ru-RU" sz="1200" b="0" err="1">
                <a:solidFill>
                  <a:srgbClr val="002060"/>
                </a:solidFill>
                <a:ea typeface="+mn-lt"/>
                <a:cs typeface="+mn-lt"/>
              </a:rPr>
              <a:t>ғылыми</a:t>
            </a:r>
            <a:r>
              <a:rPr lang="ru-RU" sz="1200" b="0">
                <a:solidFill>
                  <a:srgbClr val="002060"/>
                </a:solidFill>
                <a:ea typeface="+mn-lt"/>
                <a:cs typeface="+mn-lt"/>
              </a:rPr>
              <a:t> </a:t>
            </a:r>
            <a:r>
              <a:rPr lang="ru-RU" sz="1200" b="0" err="1">
                <a:solidFill>
                  <a:srgbClr val="002060"/>
                </a:solidFill>
                <a:ea typeface="+mn-lt"/>
                <a:cs typeface="+mn-lt"/>
              </a:rPr>
              <a:t>зерттеулер</a:t>
            </a:r>
            <a:r>
              <a:rPr lang="ru-RU" sz="1200" b="0">
                <a:solidFill>
                  <a:srgbClr val="002060"/>
                </a:solidFill>
                <a:ea typeface="+mn-lt"/>
                <a:cs typeface="+mn-lt"/>
              </a:rPr>
              <a:t> </a:t>
            </a:r>
            <a:r>
              <a:rPr lang="ru-RU" sz="1200" b="0" err="1">
                <a:solidFill>
                  <a:srgbClr val="002060"/>
                </a:solidFill>
                <a:ea typeface="+mn-lt"/>
                <a:cs typeface="+mn-lt"/>
              </a:rPr>
              <a:t>салыстырмалы</a:t>
            </a:r>
            <a:r>
              <a:rPr lang="ru-RU" sz="1200" b="0">
                <a:solidFill>
                  <a:srgbClr val="002060"/>
                </a:solidFill>
                <a:ea typeface="+mn-lt"/>
                <a:cs typeface="+mn-lt"/>
              </a:rPr>
              <a:t> </a:t>
            </a:r>
            <a:r>
              <a:rPr lang="ru-RU" sz="1200" b="0" err="1">
                <a:solidFill>
                  <a:srgbClr val="002060"/>
                </a:solidFill>
                <a:ea typeface="+mn-lt"/>
                <a:cs typeface="+mn-lt"/>
              </a:rPr>
              <a:t>түрде</a:t>
            </a:r>
            <a:r>
              <a:rPr lang="ru-RU" sz="1200" b="0">
                <a:solidFill>
                  <a:srgbClr val="002060"/>
                </a:solidFill>
                <a:ea typeface="+mn-lt"/>
                <a:cs typeface="+mn-lt"/>
              </a:rPr>
              <a:t> </a:t>
            </a:r>
            <a:r>
              <a:rPr lang="ru-RU" sz="1200" b="0" err="1">
                <a:solidFill>
                  <a:srgbClr val="002060"/>
                </a:solidFill>
                <a:ea typeface="+mn-lt"/>
                <a:cs typeface="+mn-lt"/>
              </a:rPr>
              <a:t>жақында</a:t>
            </a:r>
            <a:r>
              <a:rPr lang="ru-RU" sz="1200" b="0">
                <a:solidFill>
                  <a:srgbClr val="002060"/>
                </a:solidFill>
                <a:ea typeface="+mn-lt"/>
                <a:cs typeface="+mn-lt"/>
              </a:rPr>
              <a:t>, 1960 </a:t>
            </a:r>
            <a:r>
              <a:rPr lang="ru-RU" sz="1200" b="0" err="1">
                <a:solidFill>
                  <a:srgbClr val="002060"/>
                </a:solidFill>
                <a:ea typeface="+mn-lt"/>
                <a:cs typeface="+mn-lt"/>
              </a:rPr>
              <a:t>жылдардың</a:t>
            </a:r>
            <a:r>
              <a:rPr lang="ru-RU" sz="1200" b="0">
                <a:solidFill>
                  <a:srgbClr val="002060"/>
                </a:solidFill>
                <a:ea typeface="+mn-lt"/>
                <a:cs typeface="+mn-lt"/>
              </a:rPr>
              <a:t> </a:t>
            </a:r>
            <a:r>
              <a:rPr lang="ru-RU" sz="1200" b="0" err="1">
                <a:solidFill>
                  <a:srgbClr val="002060"/>
                </a:solidFill>
                <a:ea typeface="+mn-lt"/>
                <a:cs typeface="+mn-lt"/>
              </a:rPr>
              <a:t>басында</a:t>
            </a:r>
            <a:r>
              <a:rPr lang="ru-RU" sz="1200" b="0">
                <a:solidFill>
                  <a:srgbClr val="002060"/>
                </a:solidFill>
                <a:ea typeface="+mn-lt"/>
                <a:cs typeface="+mn-lt"/>
              </a:rPr>
              <a:t>, </a:t>
            </a:r>
            <a:r>
              <a:rPr lang="ru-RU" sz="1200" b="0" err="1">
                <a:solidFill>
                  <a:srgbClr val="002060"/>
                </a:solidFill>
                <a:ea typeface="+mn-lt"/>
                <a:cs typeface="+mn-lt"/>
              </a:rPr>
              <a:t>жасанды</a:t>
            </a:r>
            <a:r>
              <a:rPr lang="ru-RU" sz="1200" b="0">
                <a:solidFill>
                  <a:srgbClr val="002060"/>
                </a:solidFill>
                <a:ea typeface="+mn-lt"/>
                <a:cs typeface="+mn-lt"/>
              </a:rPr>
              <a:t> </a:t>
            </a:r>
            <a:r>
              <a:rPr lang="ru-RU" sz="1200" b="0" err="1">
                <a:solidFill>
                  <a:srgbClr val="002060"/>
                </a:solidFill>
                <a:ea typeface="+mn-lt"/>
                <a:cs typeface="+mn-lt"/>
              </a:rPr>
              <a:t>жүректің</a:t>
            </a:r>
            <a:r>
              <a:rPr lang="ru-RU" sz="1200" b="0">
                <a:solidFill>
                  <a:srgbClr val="002060"/>
                </a:solidFill>
                <a:ea typeface="+mn-lt"/>
                <a:cs typeface="+mn-lt"/>
              </a:rPr>
              <a:t> </a:t>
            </a:r>
            <a:r>
              <a:rPr lang="ru-RU" sz="1200" b="0" err="1">
                <a:solidFill>
                  <a:srgbClr val="002060"/>
                </a:solidFill>
                <a:ea typeface="+mn-lt"/>
                <a:cs typeface="+mn-lt"/>
              </a:rPr>
              <a:t>дамуы</a:t>
            </a:r>
            <a:r>
              <a:rPr lang="ru-RU" sz="1200" b="0">
                <a:solidFill>
                  <a:srgbClr val="002060"/>
                </a:solidFill>
                <a:ea typeface="+mn-lt"/>
                <a:cs typeface="+mn-lt"/>
              </a:rPr>
              <a:t> </a:t>
            </a:r>
            <a:r>
              <a:rPr lang="ru-RU" sz="1200" b="0" err="1">
                <a:solidFill>
                  <a:srgbClr val="002060"/>
                </a:solidFill>
                <a:ea typeface="+mn-lt"/>
                <a:cs typeface="+mn-lt"/>
              </a:rPr>
              <a:t>кезінде</a:t>
            </a:r>
            <a:r>
              <a:rPr lang="ru-RU" sz="1200" b="0">
                <a:solidFill>
                  <a:srgbClr val="002060"/>
                </a:solidFill>
                <a:ea typeface="+mn-lt"/>
                <a:cs typeface="+mn-lt"/>
              </a:rPr>
              <a:t> </a:t>
            </a:r>
            <a:r>
              <a:rPr lang="ru-RU" sz="1200" b="0" err="1">
                <a:solidFill>
                  <a:srgbClr val="002060"/>
                </a:solidFill>
                <a:ea typeface="+mn-lt"/>
                <a:cs typeface="+mn-lt"/>
              </a:rPr>
              <a:t>басталды</a:t>
            </a:r>
            <a:r>
              <a:rPr lang="ru-RU" sz="1200" b="0">
                <a:solidFill>
                  <a:srgbClr val="002060"/>
                </a:solidFill>
                <a:ea typeface="+mn-lt"/>
                <a:cs typeface="+mn-lt"/>
              </a:rPr>
              <a:t>. </a:t>
            </a:r>
            <a:r>
              <a:rPr lang="ru-RU" sz="1200" b="0" err="1">
                <a:solidFill>
                  <a:srgbClr val="002060"/>
                </a:solidFill>
                <a:ea typeface="+mn-lt"/>
                <a:cs typeface="+mn-lt"/>
              </a:rPr>
              <a:t>Жаңа</a:t>
            </a:r>
            <a:r>
              <a:rPr lang="ru-RU" sz="1200" b="0">
                <a:solidFill>
                  <a:srgbClr val="002060"/>
                </a:solidFill>
                <a:ea typeface="+mn-lt"/>
                <a:cs typeface="+mn-lt"/>
              </a:rPr>
              <a:t> </a:t>
            </a:r>
            <a:r>
              <a:rPr lang="ru-RU" sz="1200" b="0" err="1">
                <a:solidFill>
                  <a:srgbClr val="002060"/>
                </a:solidFill>
                <a:ea typeface="+mn-lt"/>
                <a:cs typeface="+mn-lt"/>
              </a:rPr>
              <a:t>биоматериалдар</a:t>
            </a:r>
            <a:r>
              <a:rPr lang="ru-RU" sz="1200" b="0">
                <a:solidFill>
                  <a:srgbClr val="002060"/>
                </a:solidFill>
                <a:ea typeface="+mn-lt"/>
                <a:cs typeface="+mn-lt"/>
              </a:rPr>
              <a:t> </a:t>
            </a:r>
            <a:r>
              <a:rPr lang="ru-RU" sz="1200" b="0" err="1">
                <a:solidFill>
                  <a:srgbClr val="002060"/>
                </a:solidFill>
                <a:ea typeface="+mn-lt"/>
                <a:cs typeface="+mn-lt"/>
              </a:rPr>
              <a:t>саласындағы</a:t>
            </a:r>
            <a:r>
              <a:rPr lang="ru-RU" sz="1200" b="0">
                <a:solidFill>
                  <a:srgbClr val="002060"/>
                </a:solidFill>
                <a:ea typeface="+mn-lt"/>
                <a:cs typeface="+mn-lt"/>
              </a:rPr>
              <a:t> </a:t>
            </a:r>
            <a:r>
              <a:rPr lang="ru-RU" sz="1200" b="0" err="1">
                <a:solidFill>
                  <a:srgbClr val="002060"/>
                </a:solidFill>
                <a:ea typeface="+mn-lt"/>
                <a:cs typeface="+mn-lt"/>
              </a:rPr>
              <a:t>жұмыстардың</a:t>
            </a:r>
            <a:r>
              <a:rPr lang="ru-RU" sz="1200" b="0">
                <a:solidFill>
                  <a:srgbClr val="002060"/>
                </a:solidFill>
                <a:ea typeface="+mn-lt"/>
                <a:cs typeface="+mn-lt"/>
              </a:rPr>
              <a:t> </a:t>
            </a:r>
            <a:r>
              <a:rPr lang="ru-RU" sz="1200" b="0" err="1">
                <a:solidFill>
                  <a:srgbClr val="002060"/>
                </a:solidFill>
                <a:ea typeface="+mn-lt"/>
                <a:cs typeface="+mn-lt"/>
              </a:rPr>
              <a:t>кең</a:t>
            </a:r>
            <a:r>
              <a:rPr lang="ru-RU" sz="1200" b="0">
                <a:solidFill>
                  <a:srgbClr val="002060"/>
                </a:solidFill>
                <a:ea typeface="+mn-lt"/>
                <a:cs typeface="+mn-lt"/>
              </a:rPr>
              <a:t> </a:t>
            </a:r>
            <a:r>
              <a:rPr lang="ru-RU" sz="1200" b="0" err="1">
                <a:solidFill>
                  <a:srgbClr val="002060"/>
                </a:solidFill>
                <a:ea typeface="+mn-lt"/>
                <a:cs typeface="+mn-lt"/>
              </a:rPr>
              <a:t>ауқымы</a:t>
            </a:r>
            <a:r>
              <a:rPr lang="ru-RU" sz="1200" b="0">
                <a:solidFill>
                  <a:srgbClr val="002060"/>
                </a:solidFill>
                <a:ea typeface="+mn-lt"/>
                <a:cs typeface="+mn-lt"/>
              </a:rPr>
              <a:t> АҚШ-та (</a:t>
            </a:r>
            <a:r>
              <a:rPr lang="ru-RU" sz="1200" b="0" err="1">
                <a:solidFill>
                  <a:srgbClr val="002060"/>
                </a:solidFill>
                <a:ea typeface="+mn-lt"/>
                <a:cs typeface="+mn-lt"/>
              </a:rPr>
              <a:t>Ұлттық</a:t>
            </a:r>
            <a:r>
              <a:rPr lang="ru-RU" sz="1200" b="0">
                <a:solidFill>
                  <a:srgbClr val="002060"/>
                </a:solidFill>
                <a:ea typeface="+mn-lt"/>
                <a:cs typeface="+mn-lt"/>
              </a:rPr>
              <a:t> </a:t>
            </a:r>
            <a:r>
              <a:rPr lang="ru-RU" sz="1200" b="0" err="1">
                <a:solidFill>
                  <a:srgbClr val="002060"/>
                </a:solidFill>
                <a:ea typeface="+mn-lt"/>
                <a:cs typeface="+mn-lt"/>
              </a:rPr>
              <a:t>денсаулық</a:t>
            </a:r>
            <a:r>
              <a:rPr lang="ru-RU" sz="1200" b="0">
                <a:solidFill>
                  <a:srgbClr val="002060"/>
                </a:solidFill>
                <a:ea typeface="+mn-lt"/>
                <a:cs typeface="+mn-lt"/>
              </a:rPr>
              <a:t> </a:t>
            </a:r>
            <a:r>
              <a:rPr lang="ru-RU" sz="1200" b="0" err="1">
                <a:solidFill>
                  <a:srgbClr val="002060"/>
                </a:solidFill>
                <a:ea typeface="+mn-lt"/>
                <a:cs typeface="+mn-lt"/>
              </a:rPr>
              <a:t>сақтау</a:t>
            </a:r>
            <a:r>
              <a:rPr lang="ru-RU" sz="1200" b="0">
                <a:solidFill>
                  <a:srgbClr val="002060"/>
                </a:solidFill>
                <a:ea typeface="+mn-lt"/>
                <a:cs typeface="+mn-lt"/>
              </a:rPr>
              <a:t> институты) </a:t>
            </a:r>
            <a:r>
              <a:rPr lang="ru-RU" sz="1200" b="0" err="1">
                <a:solidFill>
                  <a:srgbClr val="002060"/>
                </a:solidFill>
                <a:ea typeface="+mn-lt"/>
                <a:cs typeface="+mn-lt"/>
              </a:rPr>
              <a:t>және</a:t>
            </a:r>
            <a:r>
              <a:rPr lang="ru-RU" sz="1200" b="0">
                <a:solidFill>
                  <a:srgbClr val="002060"/>
                </a:solidFill>
                <a:ea typeface="+mn-lt"/>
                <a:cs typeface="+mn-lt"/>
              </a:rPr>
              <a:t> </a:t>
            </a:r>
            <a:r>
              <a:rPr lang="ru-RU" sz="1200" b="0" err="1">
                <a:solidFill>
                  <a:srgbClr val="002060"/>
                </a:solidFill>
                <a:ea typeface="+mn-lt"/>
                <a:cs typeface="+mn-lt"/>
              </a:rPr>
              <a:t>Ресейде</a:t>
            </a:r>
            <a:r>
              <a:rPr lang="ru-RU" sz="1200" b="0">
                <a:solidFill>
                  <a:srgbClr val="002060"/>
                </a:solidFill>
                <a:ea typeface="+mn-lt"/>
                <a:cs typeface="+mn-lt"/>
              </a:rPr>
              <a:t> (КСРО </a:t>
            </a:r>
            <a:r>
              <a:rPr lang="ru-RU" sz="1200" b="0" err="1">
                <a:solidFill>
                  <a:srgbClr val="002060"/>
                </a:solidFill>
                <a:ea typeface="+mn-lt"/>
                <a:cs typeface="+mn-lt"/>
              </a:rPr>
              <a:t>Денсаулық</a:t>
            </a:r>
            <a:r>
              <a:rPr lang="ru-RU" sz="1200" b="0">
                <a:solidFill>
                  <a:srgbClr val="002060"/>
                </a:solidFill>
                <a:ea typeface="+mn-lt"/>
                <a:cs typeface="+mn-lt"/>
              </a:rPr>
              <a:t> </a:t>
            </a:r>
            <a:r>
              <a:rPr lang="ru-RU" sz="1200" b="0" err="1">
                <a:solidFill>
                  <a:srgbClr val="002060"/>
                </a:solidFill>
                <a:ea typeface="+mn-lt"/>
                <a:cs typeface="+mn-lt"/>
              </a:rPr>
              <a:t>сақтау</a:t>
            </a:r>
            <a:r>
              <a:rPr lang="ru-RU" sz="1200" b="0">
                <a:solidFill>
                  <a:srgbClr val="002060"/>
                </a:solidFill>
                <a:ea typeface="+mn-lt"/>
                <a:cs typeface="+mn-lt"/>
              </a:rPr>
              <a:t> </a:t>
            </a:r>
            <a:r>
              <a:rPr lang="ru-RU" sz="1200" b="0" err="1">
                <a:solidFill>
                  <a:srgbClr val="002060"/>
                </a:solidFill>
                <a:ea typeface="+mn-lt"/>
                <a:cs typeface="+mn-lt"/>
              </a:rPr>
              <a:t>министрлігінің</a:t>
            </a:r>
            <a:r>
              <a:rPr lang="ru-RU" sz="1200" b="0">
                <a:solidFill>
                  <a:srgbClr val="002060"/>
                </a:solidFill>
                <a:ea typeface="+mn-lt"/>
                <a:cs typeface="+mn-lt"/>
              </a:rPr>
              <a:t> Трансплантология </a:t>
            </a:r>
            <a:r>
              <a:rPr lang="ru-RU" sz="1200" b="0" err="1">
                <a:solidFill>
                  <a:srgbClr val="002060"/>
                </a:solidFill>
                <a:ea typeface="+mn-lt"/>
                <a:cs typeface="+mn-lt"/>
              </a:rPr>
              <a:t>және</a:t>
            </a:r>
            <a:r>
              <a:rPr lang="ru-RU" sz="1200" b="0">
                <a:solidFill>
                  <a:srgbClr val="002060"/>
                </a:solidFill>
                <a:ea typeface="+mn-lt"/>
                <a:cs typeface="+mn-lt"/>
              </a:rPr>
              <a:t> </a:t>
            </a:r>
            <a:r>
              <a:rPr lang="ru-RU" sz="1200" b="0" err="1">
                <a:solidFill>
                  <a:srgbClr val="002060"/>
                </a:solidFill>
                <a:ea typeface="+mn-lt"/>
                <a:cs typeface="+mn-lt"/>
              </a:rPr>
              <a:t>жасанды</a:t>
            </a:r>
            <a:r>
              <a:rPr lang="ru-RU" sz="1200" b="0">
                <a:solidFill>
                  <a:srgbClr val="002060"/>
                </a:solidFill>
                <a:ea typeface="+mn-lt"/>
                <a:cs typeface="+mn-lt"/>
              </a:rPr>
              <a:t> </a:t>
            </a:r>
            <a:r>
              <a:rPr lang="ru-RU" sz="1200" b="0" err="1">
                <a:solidFill>
                  <a:srgbClr val="002060"/>
                </a:solidFill>
                <a:ea typeface="+mn-lt"/>
                <a:cs typeface="+mn-lt"/>
              </a:rPr>
              <a:t>органдар</a:t>
            </a:r>
            <a:r>
              <a:rPr lang="ru-RU" sz="1200" b="0">
                <a:solidFill>
                  <a:srgbClr val="002060"/>
                </a:solidFill>
                <a:ea typeface="+mn-lt"/>
                <a:cs typeface="+mn-lt"/>
              </a:rPr>
              <a:t> институты, КСРО Медицина </a:t>
            </a:r>
            <a:r>
              <a:rPr lang="ru-RU" sz="1200" b="0" err="1">
                <a:solidFill>
                  <a:srgbClr val="002060"/>
                </a:solidFill>
                <a:ea typeface="+mn-lt"/>
                <a:cs typeface="+mn-lt"/>
              </a:rPr>
              <a:t>ғылымдары</a:t>
            </a:r>
            <a:r>
              <a:rPr lang="ru-RU" sz="1200" b="0">
                <a:solidFill>
                  <a:srgbClr val="002060"/>
                </a:solidFill>
                <a:ea typeface="+mn-lt"/>
                <a:cs typeface="+mn-lt"/>
              </a:rPr>
              <a:t> </a:t>
            </a:r>
            <a:r>
              <a:rPr lang="ru-RU" sz="1200" b="0" err="1">
                <a:solidFill>
                  <a:srgbClr val="002060"/>
                </a:solidFill>
                <a:ea typeface="+mn-lt"/>
                <a:cs typeface="+mn-lt"/>
              </a:rPr>
              <a:t>академиясының</a:t>
            </a:r>
            <a:r>
              <a:rPr lang="ru-RU" sz="1200" b="0">
                <a:solidFill>
                  <a:srgbClr val="002060"/>
                </a:solidFill>
                <a:ea typeface="+mn-lt"/>
                <a:cs typeface="+mn-lt"/>
              </a:rPr>
              <a:t> </a:t>
            </a:r>
            <a:r>
              <a:rPr lang="ru-RU" sz="1200" b="0" err="1">
                <a:solidFill>
                  <a:srgbClr val="002060"/>
                </a:solidFill>
                <a:ea typeface="+mn-lt"/>
                <a:cs typeface="+mn-lt"/>
              </a:rPr>
              <a:t>А.Н.Бакулев</a:t>
            </a:r>
            <a:r>
              <a:rPr lang="ru-RU" sz="1200" b="0">
                <a:solidFill>
                  <a:srgbClr val="002060"/>
                </a:solidFill>
                <a:ea typeface="+mn-lt"/>
                <a:cs typeface="+mn-lt"/>
              </a:rPr>
              <a:t> </a:t>
            </a:r>
            <a:r>
              <a:rPr lang="ru-RU" sz="1200" b="0" err="1">
                <a:solidFill>
                  <a:srgbClr val="002060"/>
                </a:solidFill>
                <a:ea typeface="+mn-lt"/>
                <a:cs typeface="+mn-lt"/>
              </a:rPr>
              <a:t>атындағы</a:t>
            </a:r>
            <a:r>
              <a:rPr lang="ru-RU" sz="1200" b="0">
                <a:solidFill>
                  <a:srgbClr val="002060"/>
                </a:solidFill>
                <a:ea typeface="+mn-lt"/>
                <a:cs typeface="+mn-lt"/>
              </a:rPr>
              <a:t> </a:t>
            </a:r>
            <a:r>
              <a:rPr lang="ru-RU" sz="1200" b="0" err="1">
                <a:solidFill>
                  <a:srgbClr val="002060"/>
                </a:solidFill>
                <a:ea typeface="+mn-lt"/>
                <a:cs typeface="+mn-lt"/>
              </a:rPr>
              <a:t>жүрек-қан</a:t>
            </a:r>
            <a:r>
              <a:rPr lang="ru-RU" sz="1200" b="0">
                <a:solidFill>
                  <a:srgbClr val="002060"/>
                </a:solidFill>
                <a:ea typeface="+mn-lt"/>
                <a:cs typeface="+mn-lt"/>
              </a:rPr>
              <a:t> </a:t>
            </a:r>
            <a:r>
              <a:rPr lang="ru-RU" sz="1200" b="0" err="1">
                <a:solidFill>
                  <a:srgbClr val="002060"/>
                </a:solidFill>
                <a:ea typeface="+mn-lt"/>
                <a:cs typeface="+mn-lt"/>
              </a:rPr>
              <a:t>тамырлары</a:t>
            </a:r>
            <a:r>
              <a:rPr lang="ru-RU" sz="1200" b="0">
                <a:solidFill>
                  <a:srgbClr val="002060"/>
                </a:solidFill>
                <a:ea typeface="+mn-lt"/>
                <a:cs typeface="+mn-lt"/>
              </a:rPr>
              <a:t> </a:t>
            </a:r>
            <a:r>
              <a:rPr lang="ru-RU" sz="1200" b="0" err="1">
                <a:solidFill>
                  <a:srgbClr val="002060"/>
                </a:solidFill>
                <a:ea typeface="+mn-lt"/>
                <a:cs typeface="+mn-lt"/>
              </a:rPr>
              <a:t>хирургиясы</a:t>
            </a:r>
            <a:r>
              <a:rPr lang="ru-RU" sz="1200" b="0">
                <a:solidFill>
                  <a:srgbClr val="002060"/>
                </a:solidFill>
                <a:ea typeface="+mn-lt"/>
                <a:cs typeface="+mn-lt"/>
              </a:rPr>
              <a:t> институты, КСРО </a:t>
            </a:r>
            <a:r>
              <a:rPr lang="ru-RU" sz="1200" b="0" err="1">
                <a:solidFill>
                  <a:srgbClr val="002060"/>
                </a:solidFill>
                <a:ea typeface="+mn-lt"/>
                <a:cs typeface="+mn-lt"/>
              </a:rPr>
              <a:t>Медициналық</a:t>
            </a:r>
            <a:r>
              <a:rPr lang="ru-RU" sz="1200" b="0">
                <a:solidFill>
                  <a:srgbClr val="002060"/>
                </a:solidFill>
                <a:ea typeface="+mn-lt"/>
                <a:cs typeface="+mn-lt"/>
              </a:rPr>
              <a:t> </a:t>
            </a:r>
            <a:r>
              <a:rPr lang="ru-RU" sz="1200" b="0" err="1">
                <a:solidFill>
                  <a:srgbClr val="002060"/>
                </a:solidFill>
                <a:ea typeface="+mn-lt"/>
                <a:cs typeface="+mn-lt"/>
              </a:rPr>
              <a:t>ғылымдар</a:t>
            </a:r>
            <a:r>
              <a:rPr lang="ru-RU" sz="1200" b="0">
                <a:solidFill>
                  <a:srgbClr val="002060"/>
                </a:solidFill>
                <a:ea typeface="+mn-lt"/>
                <a:cs typeface="+mn-lt"/>
              </a:rPr>
              <a:t> </a:t>
            </a:r>
            <a:r>
              <a:rPr lang="ru-RU" sz="1200" b="0" err="1">
                <a:solidFill>
                  <a:srgbClr val="002060"/>
                </a:solidFill>
                <a:ea typeface="+mn-lt"/>
                <a:cs typeface="+mn-lt"/>
              </a:rPr>
              <a:t>академиясының</a:t>
            </a:r>
            <a:r>
              <a:rPr lang="ru-RU" sz="1200" b="0">
                <a:solidFill>
                  <a:srgbClr val="002060"/>
                </a:solidFill>
                <a:ea typeface="+mn-lt"/>
                <a:cs typeface="+mn-lt"/>
              </a:rPr>
              <a:t> Гематология институты) </a:t>
            </a:r>
            <a:r>
              <a:rPr lang="ru-RU" sz="1200" b="0" err="1">
                <a:solidFill>
                  <a:srgbClr val="002060"/>
                </a:solidFill>
                <a:ea typeface="+mn-lt"/>
                <a:cs typeface="+mn-lt"/>
              </a:rPr>
              <a:t>аясында</a:t>
            </a:r>
            <a:r>
              <a:rPr lang="ru-RU" sz="1200" b="0">
                <a:solidFill>
                  <a:srgbClr val="002060"/>
                </a:solidFill>
                <a:ea typeface="+mn-lt"/>
                <a:cs typeface="+mn-lt"/>
              </a:rPr>
              <a:t> </a:t>
            </a:r>
            <a:r>
              <a:rPr lang="ru-RU" sz="1200" b="0" err="1">
                <a:solidFill>
                  <a:srgbClr val="002060"/>
                </a:solidFill>
                <a:ea typeface="+mn-lt"/>
                <a:cs typeface="+mn-lt"/>
              </a:rPr>
              <a:t>басталды</a:t>
            </a:r>
            <a:r>
              <a:rPr lang="ru-RU" sz="1200" b="0">
                <a:solidFill>
                  <a:srgbClr val="002060"/>
                </a:solidFill>
                <a:ea typeface="+mn-lt"/>
                <a:cs typeface="+mn-lt"/>
              </a:rPr>
              <a:t>. ). 1970-80 </a:t>
            </a:r>
            <a:r>
              <a:rPr lang="ru-RU" sz="1200" b="0" err="1">
                <a:solidFill>
                  <a:srgbClr val="002060"/>
                </a:solidFill>
                <a:ea typeface="+mn-lt"/>
                <a:cs typeface="+mn-lt"/>
              </a:rPr>
              <a:t>жж</a:t>
            </a:r>
            <a:r>
              <a:rPr lang="ru-RU" sz="1200" b="0">
                <a:solidFill>
                  <a:srgbClr val="002060"/>
                </a:solidFill>
                <a:ea typeface="+mn-lt"/>
                <a:cs typeface="+mn-lt"/>
              </a:rPr>
              <a:t>. </a:t>
            </a:r>
            <a:r>
              <a:rPr lang="ru-RU" sz="1200" b="0" err="1">
                <a:solidFill>
                  <a:srgbClr val="002060"/>
                </a:solidFill>
                <a:ea typeface="+mn-lt"/>
                <a:cs typeface="+mn-lt"/>
              </a:rPr>
              <a:t>басты</a:t>
            </a:r>
            <a:r>
              <a:rPr lang="ru-RU" sz="1200" b="0">
                <a:solidFill>
                  <a:srgbClr val="002060"/>
                </a:solidFill>
                <a:ea typeface="+mn-lt"/>
                <a:cs typeface="+mn-lt"/>
              </a:rPr>
              <a:t> </a:t>
            </a:r>
            <a:r>
              <a:rPr lang="ru-RU" sz="1200" b="0" err="1">
                <a:solidFill>
                  <a:srgbClr val="002060"/>
                </a:solidFill>
                <a:ea typeface="+mn-lt"/>
                <a:cs typeface="+mn-lt"/>
              </a:rPr>
              <a:t>назар</a:t>
            </a:r>
            <a:r>
              <a:rPr lang="ru-RU" sz="1200" b="0">
                <a:solidFill>
                  <a:srgbClr val="002060"/>
                </a:solidFill>
                <a:ea typeface="+mn-lt"/>
                <a:cs typeface="+mn-lt"/>
              </a:rPr>
              <a:t> </a:t>
            </a:r>
            <a:r>
              <a:rPr lang="ru-RU" sz="1200" b="0" err="1">
                <a:solidFill>
                  <a:srgbClr val="002060"/>
                </a:solidFill>
                <a:ea typeface="+mn-lt"/>
                <a:cs typeface="+mn-lt"/>
              </a:rPr>
              <a:t>физикалық-химиялық</a:t>
            </a:r>
            <a:r>
              <a:rPr lang="ru-RU" sz="1200" b="0">
                <a:solidFill>
                  <a:srgbClr val="002060"/>
                </a:solidFill>
                <a:ea typeface="+mn-lt"/>
                <a:cs typeface="+mn-lt"/>
              </a:rPr>
              <a:t> </a:t>
            </a:r>
            <a:r>
              <a:rPr lang="ru-RU" sz="1200" b="0" err="1">
                <a:solidFill>
                  <a:srgbClr val="002060"/>
                </a:solidFill>
                <a:ea typeface="+mn-lt"/>
                <a:cs typeface="+mn-lt"/>
              </a:rPr>
              <a:t>және</a:t>
            </a:r>
            <a:r>
              <a:rPr lang="ru-RU" sz="1200" b="0">
                <a:solidFill>
                  <a:srgbClr val="002060"/>
                </a:solidFill>
                <a:ea typeface="+mn-lt"/>
                <a:cs typeface="+mn-lt"/>
              </a:rPr>
              <a:t> </a:t>
            </a:r>
            <a:r>
              <a:rPr lang="ru-RU" sz="1200" b="0" err="1">
                <a:solidFill>
                  <a:srgbClr val="002060"/>
                </a:solidFill>
                <a:ea typeface="+mn-lt"/>
                <a:cs typeface="+mn-lt"/>
              </a:rPr>
              <a:t>медициналық-техникалық</a:t>
            </a:r>
            <a:r>
              <a:rPr lang="ru-RU" sz="1200" b="0">
                <a:solidFill>
                  <a:srgbClr val="002060"/>
                </a:solidFill>
                <a:ea typeface="+mn-lt"/>
                <a:cs typeface="+mn-lt"/>
              </a:rPr>
              <a:t> </a:t>
            </a:r>
            <a:r>
              <a:rPr lang="ru-RU" sz="1200" b="0" err="1">
                <a:solidFill>
                  <a:srgbClr val="002060"/>
                </a:solidFill>
                <a:ea typeface="+mn-lt"/>
                <a:cs typeface="+mn-lt"/>
              </a:rPr>
              <a:t>қасиеттері</a:t>
            </a:r>
            <a:r>
              <a:rPr lang="ru-RU" sz="1200" b="0">
                <a:solidFill>
                  <a:srgbClr val="002060"/>
                </a:solidFill>
                <a:ea typeface="+mn-lt"/>
                <a:cs typeface="+mn-lt"/>
              </a:rPr>
              <a:t> </a:t>
            </a:r>
            <a:r>
              <a:rPr lang="ru-RU" sz="1200" b="0" err="1">
                <a:solidFill>
                  <a:srgbClr val="002060"/>
                </a:solidFill>
                <a:ea typeface="+mn-lt"/>
                <a:cs typeface="+mn-lt"/>
              </a:rPr>
              <a:t>көрсетілген</a:t>
            </a:r>
            <a:r>
              <a:rPr lang="ru-RU" sz="1200" b="0">
                <a:solidFill>
                  <a:srgbClr val="002060"/>
                </a:solidFill>
                <a:ea typeface="+mn-lt"/>
                <a:cs typeface="+mn-lt"/>
              </a:rPr>
              <a:t> </a:t>
            </a:r>
            <a:r>
              <a:rPr lang="ru-RU" sz="1200" b="0" err="1">
                <a:solidFill>
                  <a:srgbClr val="002060"/>
                </a:solidFill>
                <a:ea typeface="+mn-lt"/>
                <a:cs typeface="+mn-lt"/>
              </a:rPr>
              <a:t>биоүйлесімді</a:t>
            </a:r>
            <a:r>
              <a:rPr lang="ru-RU" sz="1200" b="0">
                <a:solidFill>
                  <a:srgbClr val="002060"/>
                </a:solidFill>
                <a:ea typeface="+mn-lt"/>
                <a:cs typeface="+mn-lt"/>
              </a:rPr>
              <a:t> </a:t>
            </a:r>
            <a:r>
              <a:rPr lang="ru-RU" sz="1200" b="0" err="1">
                <a:solidFill>
                  <a:srgbClr val="002060"/>
                </a:solidFill>
                <a:ea typeface="+mn-lt"/>
                <a:cs typeface="+mn-lt"/>
              </a:rPr>
              <a:t>материалдарды</a:t>
            </a:r>
            <a:r>
              <a:rPr lang="ru-RU" sz="1200" b="0">
                <a:solidFill>
                  <a:srgbClr val="002060"/>
                </a:solidFill>
                <a:ea typeface="+mn-lt"/>
                <a:cs typeface="+mn-lt"/>
              </a:rPr>
              <a:t> </a:t>
            </a:r>
            <a:r>
              <a:rPr lang="ru-RU" sz="1200" b="0" err="1">
                <a:solidFill>
                  <a:srgbClr val="002060"/>
                </a:solidFill>
                <a:ea typeface="+mn-lt"/>
                <a:cs typeface="+mn-lt"/>
              </a:rPr>
              <a:t>жасауға</a:t>
            </a:r>
            <a:r>
              <a:rPr lang="ru-RU" sz="1200" b="0">
                <a:solidFill>
                  <a:srgbClr val="002060"/>
                </a:solidFill>
                <a:ea typeface="+mn-lt"/>
                <a:cs typeface="+mn-lt"/>
              </a:rPr>
              <a:t> </a:t>
            </a:r>
            <a:r>
              <a:rPr lang="ru-RU" sz="1200" b="0" err="1">
                <a:solidFill>
                  <a:srgbClr val="002060"/>
                </a:solidFill>
                <a:ea typeface="+mn-lt"/>
                <a:cs typeface="+mn-lt"/>
              </a:rPr>
              <a:t>бағытталды</a:t>
            </a:r>
            <a:r>
              <a:rPr lang="ru-RU" sz="1200" b="0">
                <a:solidFill>
                  <a:srgbClr val="002060"/>
                </a:solidFill>
                <a:ea typeface="+mn-lt"/>
                <a:cs typeface="+mn-lt"/>
              </a:rPr>
              <a:t>.</a:t>
            </a:r>
            <a:endParaRPr lang="ru-RU" sz="1200">
              <a:solidFill>
                <a:srgbClr val="002060"/>
              </a:solidFill>
              <a:ea typeface="Meiryo"/>
            </a:endParaRPr>
          </a:p>
        </p:txBody>
      </p:sp>
    </p:spTree>
    <p:extLst>
      <p:ext uri="{BB962C8B-B14F-4D97-AF65-F5344CB8AC3E}">
        <p14:creationId xmlns:p14="http://schemas.microsoft.com/office/powerpoint/2010/main" val="3606317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0786F82F-1B47-46ED-8EAE-53EF71E59E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EF1BAF6F-6275-4646-9C59-331B29B955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xmlns="" id="{099405E2-1A96-4DBA-A9DC-4C2A1B421C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61363234-E0BA-4476-B051-D8D9FA506B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470645"/>
            <a:ext cx="4062884" cy="63873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932FF329-3A87-4F66-BA01-91CD63C811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 y="-6572"/>
            <a:ext cx="4086897" cy="51328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xmlns="" id="{10C9F0E8-EF8B-43C1-9C77-E9DDAF1A0F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659990"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20" name="Rectangle 19">
            <a:extLst>
              <a:ext uri="{FF2B5EF4-FFF2-40B4-BE49-F238E27FC236}">
                <a16:creationId xmlns:a16="http://schemas.microsoft.com/office/drawing/2014/main" xmlns="" id="{379DC473-98F8-45DF-B136-EC0F0F4C6B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470645"/>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22" name="Rectangle 21">
            <a:extLst>
              <a:ext uri="{FF2B5EF4-FFF2-40B4-BE49-F238E27FC236}">
                <a16:creationId xmlns:a16="http://schemas.microsoft.com/office/drawing/2014/main" xmlns="" id="{79855050-A75B-4DD0-9B56-8B1C7722D8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120996" y="534650"/>
            <a:ext cx="8071002" cy="563296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xmlns="" id="{6134876F-10BA-446F-94B3-E0EAB03D4CAE}"/>
              </a:ext>
            </a:extLst>
          </p:cNvPr>
          <p:cNvSpPr txBox="1"/>
          <p:nvPr/>
        </p:nvSpPr>
        <p:spPr>
          <a:xfrm>
            <a:off x="4447009" y="1319751"/>
            <a:ext cx="7029791" cy="4454843"/>
          </a:xfrm>
          <a:prstGeom prst="rect">
            <a:avLst/>
          </a:prstGeom>
        </p:spPr>
        <p:txBody>
          <a:bodyPr rot="0" spcFirstLastPara="0" vertOverflow="overflow" horzOverflow="overflow" vert="horz" lIns="109728" tIns="109728" rIns="109728" bIns="91440" numCol="1" spcCol="0" rtlCol="0" fromWordArt="0" anchor="t" anchorCtr="0" forceAA="0" compatLnSpc="1">
            <a:prstTxWarp prst="textNoShape">
              <a:avLst/>
            </a:prstTxWarp>
            <a:normAutofit fontScale="92500" lnSpcReduction="10000"/>
          </a:bodyPr>
          <a:lstStyle/>
          <a:p>
            <a:pPr>
              <a:buFont typeface="Corbel" panose="020B0503020204020204" pitchFamily="34" charset="0"/>
            </a:pPr>
            <a:r>
              <a:rPr lang="en-US" sz="1700" spc="150" err="1">
                <a:solidFill>
                  <a:schemeClr val="tx1">
                    <a:lumMod val="75000"/>
                    <a:lumOff val="25000"/>
                  </a:schemeClr>
                </a:solidFill>
              </a:rPr>
              <a:t>Осы</a:t>
            </a:r>
            <a:r>
              <a:rPr lang="en-US" sz="1700" spc="150">
                <a:solidFill>
                  <a:schemeClr val="tx1">
                    <a:lumMod val="75000"/>
                    <a:lumOff val="25000"/>
                  </a:schemeClr>
                </a:solidFill>
              </a:rPr>
              <a:t> </a:t>
            </a:r>
            <a:r>
              <a:rPr lang="en-US" sz="1700" spc="150" err="1">
                <a:solidFill>
                  <a:schemeClr val="tx1">
                    <a:lumMod val="75000"/>
                    <a:lumOff val="25000"/>
                  </a:schemeClr>
                </a:solidFill>
              </a:rPr>
              <a:t>саладағы</a:t>
            </a:r>
            <a:r>
              <a:rPr lang="en-US" sz="1700" spc="150">
                <a:solidFill>
                  <a:schemeClr val="tx1">
                    <a:lumMod val="75000"/>
                    <a:lumOff val="25000"/>
                  </a:schemeClr>
                </a:solidFill>
              </a:rPr>
              <a:t> </a:t>
            </a:r>
            <a:r>
              <a:rPr lang="en-US" sz="1700" spc="150" err="1">
                <a:solidFill>
                  <a:schemeClr val="tx1">
                    <a:lumMod val="75000"/>
                    <a:lumOff val="25000"/>
                  </a:schemeClr>
                </a:solidFill>
              </a:rPr>
              <a:t>шешуші</a:t>
            </a:r>
            <a:r>
              <a:rPr lang="en-US" sz="1700" spc="150">
                <a:solidFill>
                  <a:schemeClr val="tx1">
                    <a:lumMod val="75000"/>
                    <a:lumOff val="25000"/>
                  </a:schemeClr>
                </a:solidFill>
              </a:rPr>
              <a:t> </a:t>
            </a:r>
            <a:r>
              <a:rPr lang="en-US" sz="1700" spc="150" err="1">
                <a:solidFill>
                  <a:schemeClr val="tx1">
                    <a:lumMod val="75000"/>
                    <a:lumOff val="25000"/>
                  </a:schemeClr>
                </a:solidFill>
              </a:rPr>
              <a:t>міндеттердің</a:t>
            </a:r>
            <a:r>
              <a:rPr lang="en-US" sz="1700" spc="150">
                <a:solidFill>
                  <a:schemeClr val="tx1">
                    <a:lumMod val="75000"/>
                    <a:lumOff val="25000"/>
                  </a:schemeClr>
                </a:solidFill>
              </a:rPr>
              <a:t> </a:t>
            </a:r>
            <a:r>
              <a:rPr lang="en-US" sz="1700" spc="150" err="1">
                <a:solidFill>
                  <a:schemeClr val="tx1">
                    <a:lumMod val="75000"/>
                    <a:lumOff val="25000"/>
                  </a:schemeClr>
                </a:solidFill>
              </a:rPr>
              <a:t>бірі</a:t>
            </a:r>
            <a:r>
              <a:rPr lang="en-US" sz="1700" spc="150">
                <a:solidFill>
                  <a:schemeClr val="tx1">
                    <a:lumMod val="75000"/>
                    <a:lumOff val="25000"/>
                  </a:schemeClr>
                </a:solidFill>
              </a:rPr>
              <a:t> - </a:t>
            </a:r>
            <a:r>
              <a:rPr lang="en-US" sz="1700" spc="150" err="1">
                <a:solidFill>
                  <a:schemeClr val="tx1">
                    <a:lumMod val="75000"/>
                    <a:lumOff val="25000"/>
                  </a:schemeClr>
                </a:solidFill>
              </a:rPr>
              <a:t>тіршілік</a:t>
            </a:r>
            <a:r>
              <a:rPr lang="en-US" sz="1700" spc="150">
                <a:solidFill>
                  <a:schemeClr val="tx1">
                    <a:lumMod val="75000"/>
                    <a:lumOff val="25000"/>
                  </a:schemeClr>
                </a:solidFill>
              </a:rPr>
              <a:t> </a:t>
            </a:r>
            <a:r>
              <a:rPr lang="en-US" sz="1700" spc="150" err="1">
                <a:solidFill>
                  <a:schemeClr val="tx1">
                    <a:lumMod val="75000"/>
                    <a:lumOff val="25000"/>
                  </a:schemeClr>
                </a:solidFill>
              </a:rPr>
              <a:t>иелерінің</a:t>
            </a:r>
            <a:r>
              <a:rPr lang="en-US" sz="1700" spc="150">
                <a:solidFill>
                  <a:schemeClr val="tx1">
                    <a:lumMod val="75000"/>
                    <a:lumOff val="25000"/>
                  </a:schemeClr>
                </a:solidFill>
              </a:rPr>
              <a:t> </a:t>
            </a:r>
            <a:r>
              <a:rPr lang="en-US" sz="1700" spc="150" err="1">
                <a:solidFill>
                  <a:schemeClr val="tx1">
                    <a:lumMod val="75000"/>
                    <a:lumOff val="25000"/>
                  </a:schemeClr>
                </a:solidFill>
              </a:rPr>
              <a:t>биологиялық</a:t>
            </a:r>
            <a:r>
              <a:rPr lang="en-US" sz="1700" spc="150">
                <a:solidFill>
                  <a:schemeClr val="tx1">
                    <a:lumMod val="75000"/>
                    <a:lumOff val="25000"/>
                  </a:schemeClr>
                </a:solidFill>
              </a:rPr>
              <a:t> </a:t>
            </a:r>
            <a:r>
              <a:rPr lang="en-US" sz="1700" spc="150" err="1">
                <a:solidFill>
                  <a:schemeClr val="tx1">
                    <a:lumMod val="75000"/>
                    <a:lumOff val="25000"/>
                  </a:schemeClr>
                </a:solidFill>
              </a:rPr>
              <a:t>функцияларын</a:t>
            </a:r>
            <a:r>
              <a:rPr lang="en-US" sz="1700" spc="150">
                <a:solidFill>
                  <a:schemeClr val="tx1">
                    <a:lumMod val="75000"/>
                    <a:lumOff val="25000"/>
                  </a:schemeClr>
                </a:solidFill>
              </a:rPr>
              <a:t> </a:t>
            </a:r>
            <a:r>
              <a:rPr lang="en-US" sz="1700" spc="150" err="1">
                <a:solidFill>
                  <a:schemeClr val="tx1">
                    <a:lumMod val="75000"/>
                    <a:lumOff val="25000"/>
                  </a:schemeClr>
                </a:solidFill>
              </a:rPr>
              <a:t>көбейте</a:t>
            </a:r>
            <a:r>
              <a:rPr lang="en-US" sz="1700" spc="150">
                <a:solidFill>
                  <a:schemeClr val="tx1">
                    <a:lumMod val="75000"/>
                    <a:lumOff val="25000"/>
                  </a:schemeClr>
                </a:solidFill>
              </a:rPr>
              <a:t> </a:t>
            </a:r>
            <a:r>
              <a:rPr lang="en-US" sz="1700" spc="150" err="1">
                <a:solidFill>
                  <a:schemeClr val="tx1">
                    <a:lumMod val="75000"/>
                    <a:lumOff val="25000"/>
                  </a:schemeClr>
                </a:solidFill>
              </a:rPr>
              <a:t>алатын</a:t>
            </a:r>
            <a:r>
              <a:rPr lang="en-US" sz="1700" spc="150">
                <a:solidFill>
                  <a:schemeClr val="tx1">
                    <a:lumMod val="75000"/>
                    <a:lumOff val="25000"/>
                  </a:schemeClr>
                </a:solidFill>
              </a:rPr>
              <a:t> </a:t>
            </a:r>
            <a:r>
              <a:rPr lang="en-US" sz="1700" spc="150" err="1">
                <a:solidFill>
                  <a:schemeClr val="tx1">
                    <a:lumMod val="75000"/>
                    <a:lumOff val="25000"/>
                  </a:schemeClr>
                </a:solidFill>
              </a:rPr>
              <a:t>материалдық</a:t>
            </a:r>
            <a:r>
              <a:rPr lang="en-US" sz="1700" spc="150">
                <a:solidFill>
                  <a:schemeClr val="tx1">
                    <a:lumMod val="75000"/>
                    <a:lumOff val="25000"/>
                  </a:schemeClr>
                </a:solidFill>
              </a:rPr>
              <a:t> </a:t>
            </a:r>
            <a:r>
              <a:rPr lang="en-US" sz="1700" spc="150" err="1">
                <a:solidFill>
                  <a:schemeClr val="tx1">
                    <a:lumMod val="75000"/>
                    <a:lumOff val="25000"/>
                  </a:schemeClr>
                </a:solidFill>
              </a:rPr>
              <a:t>жүйелерді</a:t>
            </a:r>
            <a:r>
              <a:rPr lang="en-US" sz="1700" spc="150">
                <a:solidFill>
                  <a:schemeClr val="tx1">
                    <a:lumMod val="75000"/>
                    <a:lumOff val="25000"/>
                  </a:schemeClr>
                </a:solidFill>
              </a:rPr>
              <a:t> </a:t>
            </a:r>
            <a:r>
              <a:rPr lang="en-US" sz="1700" spc="150" err="1">
                <a:solidFill>
                  <a:schemeClr val="tx1">
                    <a:lumMod val="75000"/>
                    <a:lumOff val="25000"/>
                  </a:schemeClr>
                </a:solidFill>
              </a:rPr>
              <a:t>жобалауды</a:t>
            </a:r>
            <a:r>
              <a:rPr lang="en-US" sz="1700" spc="150">
                <a:solidFill>
                  <a:schemeClr val="tx1">
                    <a:lumMod val="75000"/>
                    <a:lumOff val="25000"/>
                  </a:schemeClr>
                </a:solidFill>
              </a:rPr>
              <a:t> </a:t>
            </a:r>
            <a:r>
              <a:rPr lang="en-US" sz="1700" spc="150" err="1">
                <a:solidFill>
                  <a:schemeClr val="tx1">
                    <a:lumMod val="75000"/>
                    <a:lumOff val="25000"/>
                  </a:schemeClr>
                </a:solidFill>
              </a:rPr>
              <a:t>қоса</a:t>
            </a:r>
            <a:r>
              <a:rPr lang="en-US" sz="1700" spc="150">
                <a:solidFill>
                  <a:schemeClr val="tx1">
                    <a:lumMod val="75000"/>
                    <a:lumOff val="25000"/>
                  </a:schemeClr>
                </a:solidFill>
              </a:rPr>
              <a:t> </a:t>
            </a:r>
            <a:r>
              <a:rPr lang="en-US" sz="1700" spc="150" err="1">
                <a:solidFill>
                  <a:schemeClr val="tx1">
                    <a:lumMod val="75000"/>
                    <a:lumOff val="25000"/>
                  </a:schemeClr>
                </a:solidFill>
              </a:rPr>
              <a:t>алғанда</a:t>
            </a:r>
            <a:r>
              <a:rPr lang="en-US" sz="1700" spc="150">
                <a:solidFill>
                  <a:schemeClr val="tx1">
                    <a:lumMod val="75000"/>
                    <a:lumOff val="25000"/>
                  </a:schemeClr>
                </a:solidFill>
              </a:rPr>
              <a:t>, </a:t>
            </a:r>
            <a:r>
              <a:rPr lang="en-US" sz="1700" spc="150" err="1">
                <a:solidFill>
                  <a:schemeClr val="tx1">
                    <a:lumMod val="75000"/>
                    <a:lumOff val="25000"/>
                  </a:schemeClr>
                </a:solidFill>
              </a:rPr>
              <a:t>жоғары</a:t>
            </a:r>
            <a:r>
              <a:rPr lang="en-US" sz="1700" spc="150">
                <a:solidFill>
                  <a:schemeClr val="tx1">
                    <a:lumMod val="75000"/>
                    <a:lumOff val="25000"/>
                  </a:schemeClr>
                </a:solidFill>
              </a:rPr>
              <a:t> </a:t>
            </a:r>
            <a:r>
              <a:rPr lang="en-US" sz="1700" spc="150" err="1">
                <a:solidFill>
                  <a:schemeClr val="tx1">
                    <a:lumMod val="75000"/>
                    <a:lumOff val="25000"/>
                  </a:schemeClr>
                </a:solidFill>
              </a:rPr>
              <a:t>функционалдығы</a:t>
            </a:r>
            <a:r>
              <a:rPr lang="en-US" sz="1700" spc="150">
                <a:solidFill>
                  <a:schemeClr val="tx1">
                    <a:lumMod val="75000"/>
                    <a:lumOff val="25000"/>
                  </a:schemeClr>
                </a:solidFill>
              </a:rPr>
              <a:t> </a:t>
            </a:r>
            <a:r>
              <a:rPr lang="en-US" sz="1700" spc="150" err="1">
                <a:solidFill>
                  <a:schemeClr val="tx1">
                    <a:lumMod val="75000"/>
                    <a:lumOff val="25000"/>
                  </a:schemeClr>
                </a:solidFill>
              </a:rPr>
              <a:t>мен</a:t>
            </a:r>
            <a:r>
              <a:rPr lang="en-US" sz="1700" spc="150">
                <a:solidFill>
                  <a:schemeClr val="tx1">
                    <a:lumMod val="75000"/>
                    <a:lumOff val="25000"/>
                  </a:schemeClr>
                </a:solidFill>
              </a:rPr>
              <a:t> </a:t>
            </a:r>
            <a:r>
              <a:rPr lang="en-US" sz="1700" spc="150" err="1">
                <a:solidFill>
                  <a:schemeClr val="tx1">
                    <a:lumMod val="75000"/>
                    <a:lumOff val="25000"/>
                  </a:schemeClr>
                </a:solidFill>
              </a:rPr>
              <a:t>ерекшелігі</a:t>
            </a:r>
            <a:r>
              <a:rPr lang="en-US" sz="1700" spc="150">
                <a:solidFill>
                  <a:schemeClr val="tx1">
                    <a:lumMod val="75000"/>
                    <a:lumOff val="25000"/>
                  </a:schemeClr>
                </a:solidFill>
              </a:rPr>
              <a:t> </a:t>
            </a:r>
            <a:r>
              <a:rPr lang="en-US" sz="1700" spc="150" err="1">
                <a:solidFill>
                  <a:schemeClr val="tx1">
                    <a:lumMod val="75000"/>
                    <a:lumOff val="25000"/>
                  </a:schemeClr>
                </a:solidFill>
              </a:rPr>
              <a:t>бар</a:t>
            </a:r>
            <a:r>
              <a:rPr lang="en-US" sz="1700" spc="150">
                <a:solidFill>
                  <a:schemeClr val="tx1">
                    <a:lumMod val="75000"/>
                    <a:lumOff val="25000"/>
                  </a:schemeClr>
                </a:solidFill>
              </a:rPr>
              <a:t> </a:t>
            </a:r>
            <a:r>
              <a:rPr lang="en-US" sz="1700" spc="150" err="1">
                <a:solidFill>
                  <a:schemeClr val="tx1">
                    <a:lumMod val="75000"/>
                    <a:lumOff val="25000"/>
                  </a:schemeClr>
                </a:solidFill>
              </a:rPr>
              <a:t>жаңа</a:t>
            </a:r>
            <a:r>
              <a:rPr lang="en-US" sz="1700" spc="150">
                <a:solidFill>
                  <a:schemeClr val="tx1">
                    <a:lumMod val="75000"/>
                    <a:lumOff val="25000"/>
                  </a:schemeClr>
                </a:solidFill>
              </a:rPr>
              <a:t> </a:t>
            </a:r>
            <a:r>
              <a:rPr lang="en-US" sz="1700" spc="150" err="1">
                <a:solidFill>
                  <a:schemeClr val="tx1">
                    <a:lumMod val="75000"/>
                    <a:lumOff val="25000"/>
                  </a:schemeClr>
                </a:solidFill>
              </a:rPr>
              <a:t>материалдарды</a:t>
            </a:r>
            <a:r>
              <a:rPr lang="en-US" sz="1700" spc="150">
                <a:solidFill>
                  <a:schemeClr val="tx1">
                    <a:lumMod val="75000"/>
                    <a:lumOff val="25000"/>
                  </a:schemeClr>
                </a:solidFill>
              </a:rPr>
              <a:t> </a:t>
            </a:r>
            <a:r>
              <a:rPr lang="en-US" sz="1700" spc="150" err="1">
                <a:solidFill>
                  <a:schemeClr val="tx1">
                    <a:lumMod val="75000"/>
                    <a:lumOff val="25000"/>
                  </a:schemeClr>
                </a:solidFill>
              </a:rPr>
              <a:t>әзірлеу</a:t>
            </a:r>
            <a:r>
              <a:rPr lang="en-US" sz="1700" spc="150">
                <a:solidFill>
                  <a:schemeClr val="tx1">
                    <a:lumMod val="75000"/>
                    <a:lumOff val="25000"/>
                  </a:schemeClr>
                </a:solidFill>
              </a:rPr>
              <a:t> </a:t>
            </a:r>
            <a:r>
              <a:rPr lang="en-US" sz="1700" spc="150" err="1">
                <a:solidFill>
                  <a:schemeClr val="tx1">
                    <a:lumMod val="75000"/>
                    <a:lumOff val="25000"/>
                  </a:schemeClr>
                </a:solidFill>
              </a:rPr>
              <a:t>және</a:t>
            </a:r>
            <a:r>
              <a:rPr lang="en-US" sz="1700" spc="150">
                <a:solidFill>
                  <a:schemeClr val="tx1">
                    <a:lumMod val="75000"/>
                    <a:lumOff val="25000"/>
                  </a:schemeClr>
                </a:solidFill>
              </a:rPr>
              <a:t> </a:t>
            </a:r>
            <a:r>
              <a:rPr lang="en-US" sz="1700" spc="150" err="1">
                <a:solidFill>
                  <a:schemeClr val="tx1">
                    <a:lumMod val="75000"/>
                    <a:lumOff val="25000"/>
                  </a:schemeClr>
                </a:solidFill>
              </a:rPr>
              <a:t>жасау</a:t>
            </a:r>
            <a:r>
              <a:rPr lang="en-US" sz="1700" spc="150">
                <a:solidFill>
                  <a:schemeClr val="tx1">
                    <a:lumMod val="75000"/>
                    <a:lumOff val="25000"/>
                  </a:schemeClr>
                </a:solidFill>
              </a:rPr>
              <a:t>. </a:t>
            </a:r>
            <a:r>
              <a:rPr lang="en-US" sz="1700" spc="150" err="1">
                <a:solidFill>
                  <a:schemeClr val="tx1">
                    <a:lumMod val="75000"/>
                    <a:lumOff val="25000"/>
                  </a:schemeClr>
                </a:solidFill>
              </a:rPr>
              <a:t>Бұл</a:t>
            </a:r>
            <a:r>
              <a:rPr lang="en-US" sz="1700" spc="150">
                <a:solidFill>
                  <a:schemeClr val="tx1">
                    <a:lumMod val="75000"/>
                    <a:lumOff val="25000"/>
                  </a:schemeClr>
                </a:solidFill>
              </a:rPr>
              <a:t> </a:t>
            </a:r>
            <a:r>
              <a:rPr lang="en-US" sz="1700" spc="150" err="1">
                <a:solidFill>
                  <a:schemeClr val="tx1">
                    <a:lumMod val="75000"/>
                    <a:lumOff val="25000"/>
                  </a:schemeClr>
                </a:solidFill>
              </a:rPr>
              <a:t>материалдар</a:t>
            </a:r>
            <a:r>
              <a:rPr lang="en-US" sz="1700" spc="150">
                <a:solidFill>
                  <a:schemeClr val="tx1">
                    <a:lumMod val="75000"/>
                    <a:lumOff val="25000"/>
                  </a:schemeClr>
                </a:solidFill>
              </a:rPr>
              <a:t> </a:t>
            </a:r>
            <a:r>
              <a:rPr lang="en-US" sz="1700" spc="150" err="1">
                <a:solidFill>
                  <a:schemeClr val="tx1">
                    <a:lumMod val="75000"/>
                    <a:lumOff val="25000"/>
                  </a:schemeClr>
                </a:solidFill>
              </a:rPr>
              <a:t>сыртқы</a:t>
            </a:r>
            <a:r>
              <a:rPr lang="en-US" sz="1700" spc="150">
                <a:solidFill>
                  <a:schemeClr val="tx1">
                    <a:lumMod val="75000"/>
                    <a:lumOff val="25000"/>
                  </a:schemeClr>
                </a:solidFill>
              </a:rPr>
              <a:t> </a:t>
            </a:r>
            <a:r>
              <a:rPr lang="en-US" sz="1700" spc="150" err="1">
                <a:solidFill>
                  <a:schemeClr val="tx1">
                    <a:lumMod val="75000"/>
                    <a:lumOff val="25000"/>
                  </a:schemeClr>
                </a:solidFill>
              </a:rPr>
              <a:t>орта</a:t>
            </a:r>
            <a:r>
              <a:rPr lang="en-US" sz="1700" spc="150">
                <a:solidFill>
                  <a:schemeClr val="tx1">
                    <a:lumMod val="75000"/>
                    <a:lumOff val="25000"/>
                  </a:schemeClr>
                </a:solidFill>
              </a:rPr>
              <a:t> </a:t>
            </a:r>
            <a:r>
              <a:rPr lang="en-US" sz="1700" spc="150" err="1">
                <a:solidFill>
                  <a:schemeClr val="tx1">
                    <a:lumMod val="75000"/>
                    <a:lumOff val="25000"/>
                  </a:schemeClr>
                </a:solidFill>
              </a:rPr>
              <a:t>параметрлерінің</a:t>
            </a:r>
            <a:r>
              <a:rPr lang="en-US" sz="1700" spc="150">
                <a:solidFill>
                  <a:schemeClr val="tx1">
                    <a:lumMod val="75000"/>
                    <a:lumOff val="25000"/>
                  </a:schemeClr>
                </a:solidFill>
              </a:rPr>
              <a:t> </a:t>
            </a:r>
            <a:r>
              <a:rPr lang="en-US" sz="1700" spc="150" err="1">
                <a:solidFill>
                  <a:schemeClr val="tx1">
                    <a:lumMod val="75000"/>
                    <a:lumOff val="25000"/>
                  </a:schemeClr>
                </a:solidFill>
              </a:rPr>
              <a:t>өзгеруіне</a:t>
            </a:r>
            <a:r>
              <a:rPr lang="en-US" sz="1700" spc="150">
                <a:solidFill>
                  <a:schemeClr val="tx1">
                    <a:lumMod val="75000"/>
                    <a:lumOff val="25000"/>
                  </a:schemeClr>
                </a:solidFill>
              </a:rPr>
              <a:t> (</a:t>
            </a:r>
            <a:r>
              <a:rPr lang="en-US" sz="1700" spc="150" err="1">
                <a:solidFill>
                  <a:schemeClr val="tx1">
                    <a:lumMod val="75000"/>
                    <a:lumOff val="25000"/>
                  </a:schemeClr>
                </a:solidFill>
              </a:rPr>
              <a:t>температура</a:t>
            </a:r>
            <a:r>
              <a:rPr lang="en-US" sz="1700" spc="150">
                <a:solidFill>
                  <a:schemeClr val="tx1">
                    <a:lumMod val="75000"/>
                    <a:lumOff val="25000"/>
                  </a:schemeClr>
                </a:solidFill>
              </a:rPr>
              <a:t>, </a:t>
            </a:r>
            <a:r>
              <a:rPr lang="en-US" sz="1700" spc="150" err="1">
                <a:solidFill>
                  <a:schemeClr val="tx1">
                    <a:lumMod val="75000"/>
                    <a:lumOff val="25000"/>
                  </a:schemeClr>
                </a:solidFill>
              </a:rPr>
              <a:t>рН</a:t>
            </a:r>
            <a:r>
              <a:rPr lang="en-US" sz="1700" spc="150">
                <a:solidFill>
                  <a:schemeClr val="tx1">
                    <a:lumMod val="75000"/>
                    <a:lumOff val="25000"/>
                  </a:schemeClr>
                </a:solidFill>
              </a:rPr>
              <a:t>, </a:t>
            </a:r>
            <a:r>
              <a:rPr lang="en-US" sz="1700" spc="150" err="1">
                <a:solidFill>
                  <a:schemeClr val="tx1">
                    <a:lumMod val="75000"/>
                    <a:lumOff val="25000"/>
                  </a:schemeClr>
                </a:solidFill>
              </a:rPr>
              <a:t>осмостық</a:t>
            </a:r>
            <a:r>
              <a:rPr lang="en-US" sz="1700" spc="150">
                <a:solidFill>
                  <a:schemeClr val="tx1">
                    <a:lumMod val="75000"/>
                    <a:lumOff val="25000"/>
                  </a:schemeClr>
                </a:solidFill>
              </a:rPr>
              <a:t> </a:t>
            </a:r>
            <a:r>
              <a:rPr lang="en-US" sz="1700" spc="150" err="1">
                <a:solidFill>
                  <a:schemeClr val="tx1">
                    <a:lumMod val="75000"/>
                    <a:lumOff val="25000"/>
                  </a:schemeClr>
                </a:solidFill>
              </a:rPr>
              <a:t>қысым</a:t>
            </a:r>
            <a:r>
              <a:rPr lang="en-US" sz="1700" spc="150">
                <a:solidFill>
                  <a:schemeClr val="tx1">
                    <a:lumMod val="75000"/>
                    <a:lumOff val="25000"/>
                  </a:schemeClr>
                </a:solidFill>
              </a:rPr>
              <a:t>) </a:t>
            </a:r>
            <a:r>
              <a:rPr lang="en-US" sz="1700" spc="150" err="1">
                <a:solidFill>
                  <a:schemeClr val="tx1">
                    <a:lumMod val="75000"/>
                    <a:lumOff val="25000"/>
                  </a:schemeClr>
                </a:solidFill>
              </a:rPr>
              <a:t>жауап</a:t>
            </a:r>
            <a:r>
              <a:rPr lang="en-US" sz="1700" spc="150">
                <a:solidFill>
                  <a:schemeClr val="tx1">
                    <a:lumMod val="75000"/>
                    <a:lumOff val="25000"/>
                  </a:schemeClr>
                </a:solidFill>
              </a:rPr>
              <a:t> </a:t>
            </a:r>
            <a:r>
              <a:rPr lang="en-US" sz="1700" spc="150" err="1">
                <a:solidFill>
                  <a:schemeClr val="tx1">
                    <a:lumMod val="75000"/>
                    <a:lumOff val="25000"/>
                  </a:schemeClr>
                </a:solidFill>
              </a:rPr>
              <a:t>ретінде</a:t>
            </a:r>
            <a:r>
              <a:rPr lang="en-US" sz="1700" spc="150">
                <a:solidFill>
                  <a:schemeClr val="tx1">
                    <a:lumMod val="75000"/>
                    <a:lumOff val="25000"/>
                  </a:schemeClr>
                </a:solidFill>
              </a:rPr>
              <a:t> </a:t>
            </a:r>
            <a:r>
              <a:rPr lang="en-US" sz="1700" spc="150" err="1">
                <a:solidFill>
                  <a:schemeClr val="tx1">
                    <a:lumMod val="75000"/>
                    <a:lumOff val="25000"/>
                  </a:schemeClr>
                </a:solidFill>
              </a:rPr>
              <a:t>өз</a:t>
            </a:r>
            <a:r>
              <a:rPr lang="en-US" sz="1700" spc="150">
                <a:solidFill>
                  <a:schemeClr val="tx1">
                    <a:lumMod val="75000"/>
                    <a:lumOff val="25000"/>
                  </a:schemeClr>
                </a:solidFill>
              </a:rPr>
              <a:t> </a:t>
            </a:r>
            <a:r>
              <a:rPr lang="en-US" sz="1700" spc="150" err="1">
                <a:solidFill>
                  <a:schemeClr val="tx1">
                    <a:lumMod val="75000"/>
                    <a:lumOff val="25000"/>
                  </a:schemeClr>
                </a:solidFill>
              </a:rPr>
              <a:t>қасиеттерін</a:t>
            </a:r>
            <a:r>
              <a:rPr lang="en-US" sz="1700" spc="150">
                <a:solidFill>
                  <a:schemeClr val="tx1">
                    <a:lumMod val="75000"/>
                    <a:lumOff val="25000"/>
                  </a:schemeClr>
                </a:solidFill>
              </a:rPr>
              <a:t> </a:t>
            </a:r>
            <a:r>
              <a:rPr lang="en-US" sz="1700" spc="150" err="1">
                <a:solidFill>
                  <a:schemeClr val="tx1">
                    <a:lumMod val="75000"/>
                    <a:lumOff val="25000"/>
                  </a:schemeClr>
                </a:solidFill>
              </a:rPr>
              <a:t>өзгертуге</a:t>
            </a:r>
            <a:r>
              <a:rPr lang="en-US" sz="1700" spc="150">
                <a:solidFill>
                  <a:schemeClr val="tx1">
                    <a:lumMod val="75000"/>
                    <a:lumOff val="25000"/>
                  </a:schemeClr>
                </a:solidFill>
              </a:rPr>
              <a:t> </a:t>
            </a:r>
            <a:r>
              <a:rPr lang="en-US" sz="1700" spc="150" err="1">
                <a:solidFill>
                  <a:schemeClr val="tx1">
                    <a:lumMod val="75000"/>
                    <a:lumOff val="25000"/>
                  </a:schemeClr>
                </a:solidFill>
              </a:rPr>
              <a:t>қабілетті</a:t>
            </a:r>
            <a:r>
              <a:rPr lang="en-US" sz="1700" spc="150">
                <a:solidFill>
                  <a:schemeClr val="tx1">
                    <a:lumMod val="75000"/>
                    <a:lumOff val="25000"/>
                  </a:schemeClr>
                </a:solidFill>
              </a:rPr>
              <a:t>. </a:t>
            </a:r>
            <a:r>
              <a:rPr lang="en-US" sz="1700" spc="150" err="1">
                <a:ea typeface="+mn-lt"/>
                <a:cs typeface="+mn-lt"/>
              </a:rPr>
              <a:t>Өзін-өзі</a:t>
            </a:r>
            <a:r>
              <a:rPr lang="en-US" sz="1700" spc="150">
                <a:ea typeface="+mn-lt"/>
                <a:cs typeface="+mn-lt"/>
              </a:rPr>
              <a:t> </a:t>
            </a:r>
            <a:r>
              <a:rPr lang="en-US" sz="1700" spc="150" err="1">
                <a:ea typeface="+mn-lt"/>
                <a:cs typeface="+mn-lt"/>
              </a:rPr>
              <a:t>реттейтін</a:t>
            </a:r>
            <a:r>
              <a:rPr lang="en-US" sz="1700" spc="150">
                <a:ea typeface="+mn-lt"/>
                <a:cs typeface="+mn-lt"/>
              </a:rPr>
              <a:t> </a:t>
            </a:r>
            <a:r>
              <a:rPr lang="en-US" sz="1700" spc="150" err="1">
                <a:ea typeface="+mn-lt"/>
                <a:cs typeface="+mn-lt"/>
              </a:rPr>
              <a:t>материалдардың</a:t>
            </a:r>
            <a:r>
              <a:rPr lang="en-US" sz="1700" spc="150">
                <a:ea typeface="+mn-lt"/>
                <a:cs typeface="+mn-lt"/>
              </a:rPr>
              <a:t> </a:t>
            </a:r>
            <a:r>
              <a:rPr lang="en-US" sz="1700" spc="150" err="1">
                <a:ea typeface="+mn-lt"/>
                <a:cs typeface="+mn-lt"/>
              </a:rPr>
              <a:t>ауқымы</a:t>
            </a:r>
            <a:r>
              <a:rPr lang="en-US" sz="1700" spc="150">
                <a:ea typeface="+mn-lt"/>
                <a:cs typeface="+mn-lt"/>
              </a:rPr>
              <a:t> </a:t>
            </a:r>
            <a:r>
              <a:rPr lang="en-US" sz="1700" spc="150" err="1">
                <a:ea typeface="+mn-lt"/>
                <a:cs typeface="+mn-lt"/>
              </a:rPr>
              <a:t>кең</a:t>
            </a:r>
            <a:r>
              <a:rPr lang="en-US" sz="1700" spc="150">
                <a:ea typeface="+mn-lt"/>
                <a:cs typeface="+mn-lt"/>
              </a:rPr>
              <a:t> </a:t>
            </a:r>
            <a:r>
              <a:rPr lang="en-US" sz="1700" spc="150" err="1">
                <a:ea typeface="+mn-lt"/>
                <a:cs typeface="+mn-lt"/>
              </a:rPr>
              <a:t>және</a:t>
            </a:r>
            <a:r>
              <a:rPr lang="en-US" sz="1700" spc="150">
                <a:ea typeface="+mn-lt"/>
                <a:cs typeface="+mn-lt"/>
              </a:rPr>
              <a:t> </a:t>
            </a:r>
            <a:r>
              <a:rPr lang="en-US" sz="1700" spc="150" err="1">
                <a:ea typeface="+mn-lt"/>
                <a:cs typeface="+mn-lt"/>
              </a:rPr>
              <a:t>жүрек-қан</a:t>
            </a:r>
            <a:r>
              <a:rPr lang="en-US" sz="1700" spc="150">
                <a:ea typeface="+mn-lt"/>
                <a:cs typeface="+mn-lt"/>
              </a:rPr>
              <a:t> </a:t>
            </a:r>
            <a:r>
              <a:rPr lang="en-US" sz="1700" spc="150" err="1">
                <a:ea typeface="+mn-lt"/>
                <a:cs typeface="+mn-lt"/>
              </a:rPr>
              <a:t>тамырлары</a:t>
            </a:r>
            <a:r>
              <a:rPr lang="en-US" sz="1700" spc="150">
                <a:ea typeface="+mn-lt"/>
                <a:cs typeface="+mn-lt"/>
              </a:rPr>
              <a:t> </a:t>
            </a:r>
            <a:r>
              <a:rPr lang="en-US" sz="1700" spc="150" err="1">
                <a:ea typeface="+mn-lt"/>
                <a:cs typeface="+mn-lt"/>
              </a:rPr>
              <a:t>хирургиясы</a:t>
            </a:r>
            <a:r>
              <a:rPr lang="en-US" sz="1700" spc="150">
                <a:ea typeface="+mn-lt"/>
                <a:cs typeface="+mn-lt"/>
              </a:rPr>
              <a:t> </a:t>
            </a:r>
            <a:r>
              <a:rPr lang="en-US" sz="1700" spc="150" err="1">
                <a:ea typeface="+mn-lt"/>
                <a:cs typeface="+mn-lt"/>
              </a:rPr>
              <a:t>мен</a:t>
            </a:r>
            <a:r>
              <a:rPr lang="en-US" sz="1700" spc="150">
                <a:ea typeface="+mn-lt"/>
                <a:cs typeface="+mn-lt"/>
              </a:rPr>
              <a:t> </a:t>
            </a:r>
            <a:r>
              <a:rPr lang="en-US" sz="1700" spc="150" err="1">
                <a:ea typeface="+mn-lt"/>
                <a:cs typeface="+mn-lt"/>
              </a:rPr>
              <a:t>ортопедиясына</a:t>
            </a:r>
            <a:r>
              <a:rPr lang="en-US" sz="1700" spc="150">
                <a:ea typeface="+mn-lt"/>
                <a:cs typeface="+mn-lt"/>
              </a:rPr>
              <a:t> </a:t>
            </a:r>
            <a:r>
              <a:rPr lang="en-US" sz="1700" spc="150" err="1">
                <a:ea typeface="+mn-lt"/>
                <a:cs typeface="+mn-lt"/>
              </a:rPr>
              <a:t>арналған</a:t>
            </a:r>
            <a:r>
              <a:rPr lang="en-US" sz="1700" spc="150">
                <a:ea typeface="+mn-lt"/>
                <a:cs typeface="+mn-lt"/>
              </a:rPr>
              <a:t> «</a:t>
            </a:r>
            <a:r>
              <a:rPr lang="en-US" sz="1700" spc="150" err="1">
                <a:ea typeface="+mn-lt"/>
                <a:cs typeface="+mn-lt"/>
              </a:rPr>
              <a:t>пішінді</a:t>
            </a:r>
            <a:r>
              <a:rPr lang="en-US" sz="1700" spc="150">
                <a:ea typeface="+mn-lt"/>
                <a:cs typeface="+mn-lt"/>
              </a:rPr>
              <a:t> </a:t>
            </a:r>
            <a:r>
              <a:rPr lang="en-US" sz="1700" spc="150" err="1">
                <a:ea typeface="+mn-lt"/>
                <a:cs typeface="+mn-lt"/>
              </a:rPr>
              <a:t>жады</a:t>
            </a:r>
            <a:r>
              <a:rPr lang="en-US" sz="1700" spc="150">
                <a:ea typeface="+mn-lt"/>
                <a:cs typeface="+mn-lt"/>
              </a:rPr>
              <a:t>» </a:t>
            </a:r>
            <a:r>
              <a:rPr lang="en-US" sz="1700" spc="150" err="1">
                <a:ea typeface="+mn-lt"/>
                <a:cs typeface="+mn-lt"/>
              </a:rPr>
              <a:t>бар</a:t>
            </a:r>
            <a:r>
              <a:rPr lang="en-US" sz="1700" spc="150">
                <a:ea typeface="+mn-lt"/>
                <a:cs typeface="+mn-lt"/>
              </a:rPr>
              <a:t> </a:t>
            </a:r>
            <a:r>
              <a:rPr lang="en-US" sz="1700" spc="150" err="1">
                <a:ea typeface="+mn-lt"/>
                <a:cs typeface="+mn-lt"/>
              </a:rPr>
              <a:t>өнімдерді</a:t>
            </a:r>
            <a:r>
              <a:rPr lang="en-US" sz="1700" spc="150">
                <a:ea typeface="+mn-lt"/>
                <a:cs typeface="+mn-lt"/>
              </a:rPr>
              <a:t> </a:t>
            </a:r>
            <a:r>
              <a:rPr lang="en-US" sz="1700" spc="150" err="1">
                <a:ea typeface="+mn-lt"/>
                <a:cs typeface="+mn-lt"/>
              </a:rPr>
              <a:t>қамтиды</a:t>
            </a:r>
            <a:r>
              <a:rPr lang="en-US" sz="1700" spc="150">
                <a:ea typeface="+mn-lt"/>
                <a:cs typeface="+mn-lt"/>
              </a:rPr>
              <a:t>; </a:t>
            </a:r>
            <a:r>
              <a:rPr lang="en-US" sz="1700" spc="150" err="1">
                <a:ea typeface="+mn-lt"/>
                <a:cs typeface="+mn-lt"/>
              </a:rPr>
              <a:t>биологиялық</a:t>
            </a:r>
            <a:r>
              <a:rPr lang="en-US" sz="1700" spc="150">
                <a:ea typeface="+mn-lt"/>
                <a:cs typeface="+mn-lt"/>
              </a:rPr>
              <a:t> </a:t>
            </a:r>
            <a:r>
              <a:rPr lang="en-US" sz="1700" spc="150" err="1">
                <a:ea typeface="+mn-lt"/>
                <a:cs typeface="+mn-lt"/>
              </a:rPr>
              <a:t>ыдырайтын</a:t>
            </a:r>
            <a:r>
              <a:rPr lang="en-US" sz="1700" spc="150">
                <a:ea typeface="+mn-lt"/>
                <a:cs typeface="+mn-lt"/>
              </a:rPr>
              <a:t> </a:t>
            </a:r>
            <a:r>
              <a:rPr lang="en-US" sz="1700" spc="150" err="1">
                <a:ea typeface="+mn-lt"/>
                <a:cs typeface="+mn-lt"/>
              </a:rPr>
              <a:t>тігіс</a:t>
            </a:r>
            <a:r>
              <a:rPr lang="en-US" sz="1700" spc="150">
                <a:ea typeface="+mn-lt"/>
                <a:cs typeface="+mn-lt"/>
              </a:rPr>
              <a:t> </a:t>
            </a:r>
            <a:r>
              <a:rPr lang="en-US" sz="1700" spc="150" err="1">
                <a:ea typeface="+mn-lt"/>
                <a:cs typeface="+mn-lt"/>
              </a:rPr>
              <a:t>жіптері</a:t>
            </a:r>
            <a:r>
              <a:rPr lang="en-US" sz="1700" spc="150">
                <a:ea typeface="+mn-lt"/>
                <a:cs typeface="+mn-lt"/>
              </a:rPr>
              <a:t>, </a:t>
            </a:r>
            <a:r>
              <a:rPr lang="en-US" sz="1700" spc="150" err="1">
                <a:ea typeface="+mn-lt"/>
                <a:cs typeface="+mn-lt"/>
              </a:rPr>
              <a:t>хирургиялық</a:t>
            </a:r>
            <a:r>
              <a:rPr lang="en-US" sz="1700" spc="150">
                <a:ea typeface="+mn-lt"/>
                <a:cs typeface="+mn-lt"/>
              </a:rPr>
              <a:t> </a:t>
            </a:r>
            <a:r>
              <a:rPr lang="en-US" sz="1700" spc="150" err="1">
                <a:ea typeface="+mn-lt"/>
                <a:cs typeface="+mn-lt"/>
              </a:rPr>
              <a:t>элементтер</a:t>
            </a:r>
            <a:r>
              <a:rPr lang="en-US" sz="1700" spc="150">
                <a:ea typeface="+mn-lt"/>
                <a:cs typeface="+mn-lt"/>
              </a:rPr>
              <a:t>, </a:t>
            </a:r>
            <a:r>
              <a:rPr lang="en-US" sz="1700" spc="150" err="1">
                <a:ea typeface="+mn-lt"/>
                <a:cs typeface="+mn-lt"/>
              </a:rPr>
              <a:t>дәрі-дәрмектер</a:t>
            </a:r>
            <a:r>
              <a:rPr lang="en-US" sz="1700" spc="150">
                <a:ea typeface="+mn-lt"/>
                <a:cs typeface="+mn-lt"/>
              </a:rPr>
              <a:t>; </a:t>
            </a:r>
            <a:r>
              <a:rPr lang="en-US" sz="1700" spc="150" err="1">
                <a:ea typeface="+mn-lt"/>
                <a:cs typeface="+mn-lt"/>
              </a:rPr>
              <a:t>дәрілік</a:t>
            </a:r>
            <a:r>
              <a:rPr lang="en-US" sz="1700" spc="150">
                <a:ea typeface="+mn-lt"/>
                <a:cs typeface="+mn-lt"/>
              </a:rPr>
              <a:t> </a:t>
            </a:r>
            <a:r>
              <a:rPr lang="en-US" sz="1700" spc="150" err="1">
                <a:ea typeface="+mn-lt"/>
                <a:cs typeface="+mn-lt"/>
              </a:rPr>
              <a:t>және</a:t>
            </a:r>
            <a:r>
              <a:rPr lang="en-US" sz="1700" spc="150">
                <a:ea typeface="+mn-lt"/>
                <a:cs typeface="+mn-lt"/>
              </a:rPr>
              <a:t> </a:t>
            </a:r>
            <a:r>
              <a:rPr lang="en-US" sz="1700" spc="150" err="1">
                <a:ea typeface="+mn-lt"/>
                <a:cs typeface="+mn-lt"/>
              </a:rPr>
              <a:t>гендік</a:t>
            </a:r>
            <a:r>
              <a:rPr lang="en-US" sz="1700" spc="150">
                <a:ea typeface="+mn-lt"/>
                <a:cs typeface="+mn-lt"/>
              </a:rPr>
              <a:t> </a:t>
            </a:r>
            <a:r>
              <a:rPr lang="en-US" sz="1700" spc="150" err="1">
                <a:ea typeface="+mn-lt"/>
                <a:cs typeface="+mn-lt"/>
              </a:rPr>
              <a:t>терапияға</a:t>
            </a:r>
            <a:r>
              <a:rPr lang="en-US" sz="1700" spc="150">
                <a:ea typeface="+mn-lt"/>
                <a:cs typeface="+mn-lt"/>
              </a:rPr>
              <a:t> </a:t>
            </a:r>
            <a:r>
              <a:rPr lang="en-US" sz="1700" spc="150" err="1">
                <a:ea typeface="+mn-lt"/>
                <a:cs typeface="+mn-lt"/>
              </a:rPr>
              <a:t>арналған</a:t>
            </a:r>
            <a:r>
              <a:rPr lang="en-US" sz="1700" spc="150">
                <a:ea typeface="+mn-lt"/>
                <a:cs typeface="+mn-lt"/>
              </a:rPr>
              <a:t> </a:t>
            </a:r>
            <a:r>
              <a:rPr lang="en-US" sz="1700" spc="150" err="1">
                <a:ea typeface="+mn-lt"/>
                <a:cs typeface="+mn-lt"/>
              </a:rPr>
              <a:t>имплантацияланатын</a:t>
            </a:r>
            <a:r>
              <a:rPr lang="en-US" sz="1700" spc="150">
                <a:ea typeface="+mn-lt"/>
                <a:cs typeface="+mn-lt"/>
              </a:rPr>
              <a:t> </a:t>
            </a:r>
            <a:r>
              <a:rPr lang="en-US" sz="1700" spc="150" err="1">
                <a:ea typeface="+mn-lt"/>
                <a:cs typeface="+mn-lt"/>
              </a:rPr>
              <a:t>құрылғылар</a:t>
            </a:r>
            <a:r>
              <a:rPr lang="en-US" sz="1700" spc="150">
                <a:ea typeface="+mn-lt"/>
                <a:cs typeface="+mn-lt"/>
              </a:rPr>
              <a:t> </a:t>
            </a:r>
            <a:r>
              <a:rPr lang="en-US" sz="1700" spc="150" err="1">
                <a:ea typeface="+mn-lt"/>
                <a:cs typeface="+mn-lt"/>
              </a:rPr>
              <a:t>биологиялық</a:t>
            </a:r>
            <a:r>
              <a:rPr lang="en-US" sz="1700" spc="150">
                <a:ea typeface="+mn-lt"/>
                <a:cs typeface="+mn-lt"/>
              </a:rPr>
              <a:t> </a:t>
            </a:r>
            <a:r>
              <a:rPr lang="en-US" sz="1700" spc="150" err="1">
                <a:ea typeface="+mn-lt"/>
                <a:cs typeface="+mn-lt"/>
              </a:rPr>
              <a:t>белсенді</a:t>
            </a:r>
            <a:r>
              <a:rPr lang="en-US" sz="1700" spc="150">
                <a:ea typeface="+mn-lt"/>
                <a:cs typeface="+mn-lt"/>
              </a:rPr>
              <a:t> </a:t>
            </a:r>
            <a:r>
              <a:rPr lang="en-US" sz="1700" spc="150" err="1">
                <a:ea typeface="+mn-lt"/>
                <a:cs typeface="+mn-lt"/>
              </a:rPr>
              <a:t>заттардың</a:t>
            </a:r>
            <a:r>
              <a:rPr lang="en-US" sz="1700" spc="150">
                <a:ea typeface="+mn-lt"/>
                <a:cs typeface="+mn-lt"/>
              </a:rPr>
              <a:t> </a:t>
            </a:r>
            <a:r>
              <a:rPr lang="en-US" sz="1700" spc="150" err="1">
                <a:ea typeface="+mn-lt"/>
                <a:cs typeface="+mn-lt"/>
              </a:rPr>
              <a:t>бақыланатын</a:t>
            </a:r>
            <a:r>
              <a:rPr lang="en-US" sz="1700" spc="150">
                <a:ea typeface="+mn-lt"/>
                <a:cs typeface="+mn-lt"/>
              </a:rPr>
              <a:t> </a:t>
            </a:r>
            <a:r>
              <a:rPr lang="en-US" sz="1700" spc="150" err="1">
                <a:ea typeface="+mn-lt"/>
                <a:cs typeface="+mn-lt"/>
              </a:rPr>
              <a:t>және</a:t>
            </a:r>
            <a:r>
              <a:rPr lang="en-US" sz="1700" spc="150">
                <a:ea typeface="+mn-lt"/>
                <a:cs typeface="+mn-lt"/>
              </a:rPr>
              <a:t> </a:t>
            </a:r>
            <a:r>
              <a:rPr lang="en-US" sz="1700" spc="150" err="1">
                <a:ea typeface="+mn-lt"/>
                <a:cs typeface="+mn-lt"/>
              </a:rPr>
              <a:t>реттелетін</a:t>
            </a:r>
            <a:r>
              <a:rPr lang="en-US" sz="1700" spc="150">
                <a:ea typeface="+mn-lt"/>
                <a:cs typeface="+mn-lt"/>
              </a:rPr>
              <a:t> </a:t>
            </a:r>
            <a:r>
              <a:rPr lang="en-US" sz="1700" spc="150" err="1">
                <a:ea typeface="+mn-lt"/>
                <a:cs typeface="+mn-lt"/>
              </a:rPr>
              <a:t>шығуы</a:t>
            </a:r>
            <a:r>
              <a:rPr lang="en-US" sz="1700" spc="150">
                <a:ea typeface="+mn-lt"/>
                <a:cs typeface="+mn-lt"/>
              </a:rPr>
              <a:t>; </a:t>
            </a:r>
            <a:r>
              <a:rPr lang="en-US" sz="1700" spc="150" err="1">
                <a:ea typeface="+mn-lt"/>
                <a:cs typeface="+mn-lt"/>
              </a:rPr>
              <a:t>молекулалық</a:t>
            </a:r>
            <a:r>
              <a:rPr lang="en-US" sz="1700" spc="150">
                <a:ea typeface="+mn-lt"/>
                <a:cs typeface="+mn-lt"/>
              </a:rPr>
              <a:t> </a:t>
            </a:r>
            <a:r>
              <a:rPr lang="en-US" sz="1700" spc="150" err="1">
                <a:ea typeface="+mn-lt"/>
                <a:cs typeface="+mn-lt"/>
              </a:rPr>
              <a:t>және</a:t>
            </a:r>
            <a:r>
              <a:rPr lang="en-US" sz="1700" spc="150">
                <a:ea typeface="+mn-lt"/>
                <a:cs typeface="+mn-lt"/>
              </a:rPr>
              <a:t> </a:t>
            </a:r>
            <a:r>
              <a:rPr lang="en-US" sz="1700" spc="150" err="1">
                <a:ea typeface="+mn-lt"/>
                <a:cs typeface="+mn-lt"/>
              </a:rPr>
              <a:t>жасушалық</a:t>
            </a:r>
            <a:r>
              <a:rPr lang="en-US" sz="1700" spc="150">
                <a:ea typeface="+mn-lt"/>
                <a:cs typeface="+mn-lt"/>
              </a:rPr>
              <a:t> </a:t>
            </a:r>
            <a:r>
              <a:rPr lang="en-US" sz="1700" spc="150" err="1">
                <a:ea typeface="+mn-lt"/>
                <a:cs typeface="+mn-lt"/>
              </a:rPr>
              <a:t>деңгейде</a:t>
            </a:r>
            <a:r>
              <a:rPr lang="en-US" sz="1700" spc="150">
                <a:ea typeface="+mn-lt"/>
                <a:cs typeface="+mn-lt"/>
              </a:rPr>
              <a:t> </a:t>
            </a:r>
            <a:r>
              <a:rPr lang="en-US" sz="1700" spc="150" err="1">
                <a:ea typeface="+mn-lt"/>
                <a:cs typeface="+mn-lt"/>
              </a:rPr>
              <a:t>әртүрлі</a:t>
            </a:r>
            <a:r>
              <a:rPr lang="en-US" sz="1700" spc="150">
                <a:ea typeface="+mn-lt"/>
                <a:cs typeface="+mn-lt"/>
              </a:rPr>
              <a:t> </a:t>
            </a:r>
            <a:r>
              <a:rPr lang="en-US" sz="1700" spc="150" err="1">
                <a:ea typeface="+mn-lt"/>
                <a:cs typeface="+mn-lt"/>
              </a:rPr>
              <a:t>қосылыстарды</a:t>
            </a:r>
            <a:r>
              <a:rPr lang="en-US" sz="1700" spc="150">
                <a:ea typeface="+mn-lt"/>
                <a:cs typeface="+mn-lt"/>
              </a:rPr>
              <a:t> </a:t>
            </a:r>
            <a:r>
              <a:rPr lang="en-US" sz="1700" spc="150" err="1">
                <a:ea typeface="+mn-lt"/>
                <a:cs typeface="+mn-lt"/>
              </a:rPr>
              <a:t>тануға</a:t>
            </a:r>
            <a:r>
              <a:rPr lang="en-US" sz="1700" spc="150">
                <a:ea typeface="+mn-lt"/>
                <a:cs typeface="+mn-lt"/>
              </a:rPr>
              <a:t>, </a:t>
            </a:r>
            <a:r>
              <a:rPr lang="en-US" sz="1700" spc="150" err="1">
                <a:ea typeface="+mn-lt"/>
                <a:cs typeface="+mn-lt"/>
              </a:rPr>
              <a:t>бөлуге</a:t>
            </a:r>
            <a:r>
              <a:rPr lang="en-US" sz="1700" spc="150">
                <a:ea typeface="+mn-lt"/>
                <a:cs typeface="+mn-lt"/>
              </a:rPr>
              <a:t> </a:t>
            </a:r>
            <a:r>
              <a:rPr lang="en-US" sz="1700" spc="150" err="1">
                <a:ea typeface="+mn-lt"/>
                <a:cs typeface="+mn-lt"/>
              </a:rPr>
              <a:t>және</a:t>
            </a:r>
            <a:r>
              <a:rPr lang="en-US" sz="1700" spc="150">
                <a:ea typeface="+mn-lt"/>
                <a:cs typeface="+mn-lt"/>
              </a:rPr>
              <a:t> </a:t>
            </a:r>
            <a:r>
              <a:rPr lang="en-US" sz="1700" spc="150" err="1">
                <a:ea typeface="+mn-lt"/>
                <a:cs typeface="+mn-lt"/>
              </a:rPr>
              <a:t>тазартуға</a:t>
            </a:r>
            <a:r>
              <a:rPr lang="en-US" sz="1700" spc="150">
                <a:ea typeface="+mn-lt"/>
                <a:cs typeface="+mn-lt"/>
              </a:rPr>
              <a:t> </a:t>
            </a:r>
            <a:r>
              <a:rPr lang="en-US" sz="1700" spc="150" err="1">
                <a:ea typeface="+mn-lt"/>
                <a:cs typeface="+mn-lt"/>
              </a:rPr>
              <a:t>арналған</a:t>
            </a:r>
            <a:r>
              <a:rPr lang="en-US" sz="1700" spc="150">
                <a:ea typeface="+mn-lt"/>
                <a:cs typeface="+mn-lt"/>
              </a:rPr>
              <a:t> </a:t>
            </a:r>
            <a:r>
              <a:rPr lang="en-US" sz="1700" spc="150" err="1">
                <a:ea typeface="+mn-lt"/>
                <a:cs typeface="+mn-lt"/>
              </a:rPr>
              <a:t>биотехнологиялық</a:t>
            </a:r>
            <a:r>
              <a:rPr lang="en-US" sz="1700" spc="150">
                <a:ea typeface="+mn-lt"/>
                <a:cs typeface="+mn-lt"/>
              </a:rPr>
              <a:t> </a:t>
            </a:r>
            <a:r>
              <a:rPr lang="en-US" sz="1700" spc="150" err="1">
                <a:ea typeface="+mn-lt"/>
                <a:cs typeface="+mn-lt"/>
              </a:rPr>
              <a:t>жүйелер</a:t>
            </a:r>
            <a:r>
              <a:rPr lang="en-US" sz="1700" spc="150">
                <a:ea typeface="+mn-lt"/>
                <a:cs typeface="+mn-lt"/>
              </a:rPr>
              <a:t>.</a:t>
            </a:r>
            <a:endParaRPr lang="en-US">
              <a:ea typeface="Meiryo"/>
            </a:endParaRPr>
          </a:p>
        </p:txBody>
      </p:sp>
    </p:spTree>
    <p:extLst>
      <p:ext uri="{BB962C8B-B14F-4D97-AF65-F5344CB8AC3E}">
        <p14:creationId xmlns:p14="http://schemas.microsoft.com/office/powerpoint/2010/main" val="3884116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8FB7587-D1E9-4678-863C-187C6E93729C}"/>
              </a:ext>
            </a:extLst>
          </p:cNvPr>
          <p:cNvSpPr>
            <a:spLocks noGrp="1"/>
          </p:cNvSpPr>
          <p:nvPr>
            <p:ph type="title"/>
          </p:nvPr>
        </p:nvSpPr>
        <p:spPr>
          <a:xfrm>
            <a:off x="795316" y="486134"/>
            <a:ext cx="10593694" cy="930067"/>
          </a:xfrm>
        </p:spPr>
        <p:txBody>
          <a:bodyPr>
            <a:normAutofit fontScale="90000"/>
          </a:bodyPr>
          <a:lstStyle/>
          <a:p>
            <a:r>
              <a:rPr lang="ru-RU" b="0" err="1">
                <a:ea typeface="+mj-lt"/>
                <a:cs typeface="+mj-lt"/>
              </a:rPr>
              <a:t>Ө</a:t>
            </a:r>
            <a:r>
              <a:rPr lang="ru-RU" sz="1800" b="0" err="1">
                <a:ea typeface="+mj-lt"/>
                <a:cs typeface="+mj-lt"/>
              </a:rPr>
              <a:t>зін-өзі</a:t>
            </a:r>
            <a:r>
              <a:rPr lang="ru-RU" sz="1800" b="0">
                <a:ea typeface="+mj-lt"/>
                <a:cs typeface="+mj-lt"/>
              </a:rPr>
              <a:t> </a:t>
            </a:r>
            <a:r>
              <a:rPr lang="ru-RU" sz="1800" b="0" err="1">
                <a:ea typeface="+mj-lt"/>
                <a:cs typeface="+mj-lt"/>
              </a:rPr>
              <a:t>реттейтін</a:t>
            </a:r>
            <a:r>
              <a:rPr lang="ru-RU" sz="1800" b="0">
                <a:ea typeface="+mj-lt"/>
                <a:cs typeface="+mj-lt"/>
              </a:rPr>
              <a:t> </a:t>
            </a:r>
            <a:r>
              <a:rPr lang="ru-RU" sz="1800" b="0" err="1">
                <a:ea typeface="+mj-lt"/>
                <a:cs typeface="+mj-lt"/>
              </a:rPr>
              <a:t>биоматериалдарды</a:t>
            </a:r>
            <a:r>
              <a:rPr lang="ru-RU" sz="1800" b="0">
                <a:ea typeface="+mj-lt"/>
                <a:cs typeface="+mj-lt"/>
              </a:rPr>
              <a:t> </a:t>
            </a:r>
            <a:r>
              <a:rPr lang="ru-RU" sz="1800" b="0" err="1">
                <a:ea typeface="+mj-lt"/>
                <a:cs typeface="+mj-lt"/>
              </a:rPr>
              <a:t>жасау</a:t>
            </a:r>
            <a:r>
              <a:rPr lang="ru-RU" sz="1800" b="0">
                <a:ea typeface="+mj-lt"/>
                <a:cs typeface="+mj-lt"/>
              </a:rPr>
              <a:t> </a:t>
            </a:r>
            <a:r>
              <a:rPr lang="ru-RU" sz="1800" b="0" err="1">
                <a:ea typeface="+mj-lt"/>
                <a:cs typeface="+mj-lt"/>
              </a:rPr>
              <a:t>химиялық</a:t>
            </a:r>
            <a:r>
              <a:rPr lang="ru-RU" sz="1800" b="0">
                <a:ea typeface="+mj-lt"/>
                <a:cs typeface="+mj-lt"/>
              </a:rPr>
              <a:t> </a:t>
            </a:r>
            <a:r>
              <a:rPr lang="ru-RU" sz="1800" b="0" err="1">
                <a:ea typeface="+mj-lt"/>
                <a:cs typeface="+mj-lt"/>
              </a:rPr>
              <a:t>негізде</a:t>
            </a:r>
            <a:endParaRPr lang="ru-RU" sz="1800" err="1">
              <a:ea typeface="Meiryo"/>
            </a:endParaRPr>
          </a:p>
          <a:p>
            <a:r>
              <a:rPr lang="ru-RU" sz="1800" b="0" err="1">
                <a:ea typeface="+mj-lt"/>
                <a:cs typeface="+mj-lt"/>
              </a:rPr>
              <a:t>биотехнологиялық</a:t>
            </a:r>
            <a:r>
              <a:rPr lang="ru-RU" sz="1800" b="0">
                <a:ea typeface="+mj-lt"/>
                <a:cs typeface="+mj-lt"/>
              </a:rPr>
              <a:t> </a:t>
            </a:r>
            <a:r>
              <a:rPr lang="ru-RU" sz="1800" b="0" err="1">
                <a:ea typeface="+mj-lt"/>
                <a:cs typeface="+mj-lt"/>
              </a:rPr>
              <a:t>әдістерді</a:t>
            </a:r>
            <a:r>
              <a:rPr lang="ru-RU" sz="1800" b="0">
                <a:ea typeface="+mj-lt"/>
                <a:cs typeface="+mj-lt"/>
              </a:rPr>
              <a:t> </a:t>
            </a:r>
            <a:r>
              <a:rPr lang="ru-RU" sz="1800" b="0" err="1">
                <a:ea typeface="+mj-lt"/>
                <a:cs typeface="+mj-lt"/>
              </a:rPr>
              <a:t>және</a:t>
            </a:r>
            <a:r>
              <a:rPr lang="ru-RU" sz="1800" b="0">
                <a:ea typeface="+mj-lt"/>
                <a:cs typeface="+mj-lt"/>
              </a:rPr>
              <a:t> </a:t>
            </a:r>
            <a:r>
              <a:rPr lang="ru-RU" sz="1800" b="0" err="1">
                <a:ea typeface="+mj-lt"/>
                <a:cs typeface="+mj-lt"/>
              </a:rPr>
              <a:t>әртүрлі</a:t>
            </a:r>
            <a:r>
              <a:rPr lang="ru-RU" sz="1800" b="0">
                <a:ea typeface="+mj-lt"/>
                <a:cs typeface="+mj-lt"/>
              </a:rPr>
              <a:t> </a:t>
            </a:r>
            <a:r>
              <a:rPr lang="ru-RU" sz="1800" b="0" err="1">
                <a:ea typeface="+mj-lt"/>
                <a:cs typeface="+mj-lt"/>
              </a:rPr>
              <a:t>тәсілдерді</a:t>
            </a:r>
            <a:r>
              <a:rPr lang="ru-RU" sz="1800" b="0">
                <a:ea typeface="+mj-lt"/>
                <a:cs typeface="+mj-lt"/>
              </a:rPr>
              <a:t> </a:t>
            </a:r>
            <a:r>
              <a:rPr lang="ru-RU" sz="1800" b="0" err="1">
                <a:ea typeface="+mj-lt"/>
                <a:cs typeface="+mj-lt"/>
              </a:rPr>
              <a:t>қамтиды</a:t>
            </a:r>
            <a:r>
              <a:rPr lang="ru-RU" sz="1800" b="0">
                <a:ea typeface="+mj-lt"/>
                <a:cs typeface="+mj-lt"/>
              </a:rPr>
              <a:t>, </a:t>
            </a:r>
            <a:r>
              <a:rPr lang="ru-RU" sz="1800" b="0" err="1">
                <a:ea typeface="+mj-lt"/>
                <a:cs typeface="+mj-lt"/>
              </a:rPr>
              <a:t>олардың</a:t>
            </a:r>
            <a:r>
              <a:rPr lang="ru-RU" sz="1800" b="0">
                <a:ea typeface="+mj-lt"/>
                <a:cs typeface="+mj-lt"/>
              </a:rPr>
              <a:t> </a:t>
            </a:r>
            <a:r>
              <a:rPr lang="ru-RU" sz="1800" b="0" err="1">
                <a:ea typeface="+mj-lt"/>
                <a:cs typeface="+mj-lt"/>
              </a:rPr>
              <a:t>ішінде</a:t>
            </a:r>
            <a:r>
              <a:rPr lang="ru-RU" sz="1800" b="0">
                <a:ea typeface="+mj-lt"/>
                <a:cs typeface="+mj-lt"/>
              </a:rPr>
              <a:t> </a:t>
            </a:r>
            <a:r>
              <a:rPr lang="ru-RU" sz="1800" b="0" err="1">
                <a:ea typeface="+mj-lt"/>
                <a:cs typeface="+mj-lt"/>
              </a:rPr>
              <a:t>келешегі</a:t>
            </a:r>
            <a:r>
              <a:rPr lang="ru-RU" sz="1800" b="0">
                <a:ea typeface="+mj-lt"/>
                <a:cs typeface="+mj-lt"/>
              </a:rPr>
              <a:t> </a:t>
            </a:r>
            <a:r>
              <a:rPr lang="ru-RU" sz="1800" b="0" err="1">
                <a:ea typeface="+mj-lt"/>
                <a:cs typeface="+mj-lt"/>
              </a:rPr>
              <a:t>барлар</a:t>
            </a:r>
            <a:r>
              <a:rPr lang="ru-RU" sz="1800" b="0">
                <a:ea typeface="+mj-lt"/>
                <a:cs typeface="+mj-lt"/>
              </a:rPr>
              <a:t> </a:t>
            </a:r>
            <a:r>
              <a:rPr lang="ru-RU" sz="1800" b="0" err="1">
                <a:ea typeface="+mj-lt"/>
                <a:cs typeface="+mj-lt"/>
              </a:rPr>
              <a:t>мыналар</a:t>
            </a:r>
            <a:r>
              <a:rPr lang="ru-RU" sz="1800" b="0">
                <a:ea typeface="+mj-lt"/>
                <a:cs typeface="+mj-lt"/>
              </a:rPr>
              <a:t> </a:t>
            </a:r>
            <a:r>
              <a:rPr lang="ru-RU" sz="1800" b="0" err="1">
                <a:ea typeface="+mj-lt"/>
                <a:cs typeface="+mj-lt"/>
              </a:rPr>
              <a:t>болып</a:t>
            </a:r>
            <a:r>
              <a:rPr lang="ru-RU" sz="1800" b="0">
                <a:ea typeface="+mj-lt"/>
                <a:cs typeface="+mj-lt"/>
              </a:rPr>
              <a:t> </a:t>
            </a:r>
            <a:r>
              <a:rPr lang="ru-RU" sz="1800" b="0" err="1">
                <a:ea typeface="+mj-lt"/>
                <a:cs typeface="+mj-lt"/>
              </a:rPr>
              <a:t>табылады</a:t>
            </a:r>
            <a:r>
              <a:rPr lang="ru-RU" sz="1800" b="0">
                <a:ea typeface="+mj-lt"/>
                <a:cs typeface="+mj-lt"/>
              </a:rPr>
              <a:t>:</a:t>
            </a:r>
            <a:endParaRPr lang="ru-RU" sz="1800">
              <a:ea typeface="Meiryo"/>
            </a:endParaRPr>
          </a:p>
        </p:txBody>
      </p:sp>
      <p:graphicFrame>
        <p:nvGraphicFramePr>
          <p:cNvPr id="4" name="Схема 4">
            <a:extLst>
              <a:ext uri="{FF2B5EF4-FFF2-40B4-BE49-F238E27FC236}">
                <a16:creationId xmlns:a16="http://schemas.microsoft.com/office/drawing/2014/main" xmlns="" id="{17C2A94D-FD9C-4133-8235-0E9FCE210EFC}"/>
              </a:ext>
            </a:extLst>
          </p:cNvPr>
          <p:cNvGraphicFramePr/>
          <p:nvPr>
            <p:extLst>
              <p:ext uri="{D42A27DB-BD31-4B8C-83A1-F6EECF244321}">
                <p14:modId xmlns:p14="http://schemas.microsoft.com/office/powerpoint/2010/main" val="127488288"/>
              </p:ext>
            </p:extLst>
          </p:nvPr>
        </p:nvGraphicFramePr>
        <p:xfrm>
          <a:off x="1869057" y="1053860"/>
          <a:ext cx="9532188" cy="5799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6618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98C8B2D-F641-421B-A5DD-6AC4FAFE847C}"/>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A219007E-0E5B-4E0D-92EF-C73030F8B9FA}"/>
              </a:ext>
            </a:extLst>
          </p:cNvPr>
          <p:cNvSpPr>
            <a:spLocks noGrp="1"/>
          </p:cNvSpPr>
          <p:nvPr>
            <p:ph idx="1"/>
          </p:nvPr>
        </p:nvSpPr>
        <p:spPr/>
        <p:txBody>
          <a:bodyPr>
            <a:normAutofit fontScale="92500" lnSpcReduction="10000"/>
          </a:bodyPr>
          <a:lstStyle/>
          <a:p>
            <a:r>
              <a:rPr lang="ru-RU" b="0" err="1">
                <a:ea typeface="+mn-lt"/>
                <a:cs typeface="+mn-lt"/>
              </a:rPr>
              <a:t>Биологиялық</a:t>
            </a:r>
            <a:r>
              <a:rPr lang="ru-RU" b="0">
                <a:ea typeface="+mn-lt"/>
                <a:cs typeface="+mn-lt"/>
              </a:rPr>
              <a:t> </a:t>
            </a:r>
            <a:r>
              <a:rPr lang="ru-RU" b="0" err="1">
                <a:ea typeface="+mn-lt"/>
                <a:cs typeface="+mn-lt"/>
              </a:rPr>
              <a:t>үйлесімділіктен</a:t>
            </a:r>
            <a:r>
              <a:rPr lang="ru-RU" b="0">
                <a:ea typeface="+mn-lt"/>
                <a:cs typeface="+mn-lt"/>
              </a:rPr>
              <a:t> </a:t>
            </a:r>
            <a:r>
              <a:rPr lang="ru-RU" b="0" err="1">
                <a:ea typeface="+mn-lt"/>
                <a:cs typeface="+mn-lt"/>
              </a:rPr>
              <a:t>басқа</a:t>
            </a:r>
            <a:r>
              <a:rPr lang="ru-RU" b="0">
                <a:ea typeface="+mn-lt"/>
                <a:cs typeface="+mn-lt"/>
              </a:rPr>
              <a:t> </a:t>
            </a:r>
            <a:r>
              <a:rPr lang="ru-RU" b="0" err="1">
                <a:ea typeface="+mn-lt"/>
                <a:cs typeface="+mn-lt"/>
              </a:rPr>
              <a:t>жаңа</a:t>
            </a:r>
            <a:r>
              <a:rPr lang="ru-RU" b="0">
                <a:ea typeface="+mn-lt"/>
                <a:cs typeface="+mn-lt"/>
              </a:rPr>
              <a:t> </a:t>
            </a:r>
            <a:r>
              <a:rPr lang="ru-RU" b="0" err="1">
                <a:ea typeface="+mn-lt"/>
                <a:cs typeface="+mn-lt"/>
              </a:rPr>
              <a:t>материалдарды</a:t>
            </a:r>
            <a:r>
              <a:rPr lang="ru-RU" b="0">
                <a:ea typeface="+mn-lt"/>
                <a:cs typeface="+mn-lt"/>
              </a:rPr>
              <a:t> </a:t>
            </a:r>
            <a:r>
              <a:rPr lang="ru-RU" b="0" err="1">
                <a:ea typeface="+mn-lt"/>
                <a:cs typeface="+mn-lt"/>
              </a:rPr>
              <a:t>әзірлеу</a:t>
            </a:r>
            <a:endParaRPr lang="ru-RU" err="1"/>
          </a:p>
          <a:p>
            <a:r>
              <a:rPr lang="ru-RU" b="0" err="1">
                <a:ea typeface="+mn-lt"/>
                <a:cs typeface="+mn-lt"/>
              </a:rPr>
              <a:t>in</a:t>
            </a:r>
            <a:r>
              <a:rPr lang="ru-RU" b="0">
                <a:ea typeface="+mn-lt"/>
                <a:cs typeface="+mn-lt"/>
              </a:rPr>
              <a:t> </a:t>
            </a:r>
            <a:r>
              <a:rPr lang="ru-RU" b="0" err="1">
                <a:ea typeface="+mn-lt"/>
                <a:cs typeface="+mn-lt"/>
              </a:rPr>
              <a:t>vivo</a:t>
            </a:r>
            <a:r>
              <a:rPr lang="ru-RU" b="0">
                <a:ea typeface="+mn-lt"/>
                <a:cs typeface="+mn-lt"/>
              </a:rPr>
              <a:t>-да </a:t>
            </a:r>
            <a:r>
              <a:rPr lang="ru-RU" b="0" err="1">
                <a:ea typeface="+mn-lt"/>
                <a:cs typeface="+mn-lt"/>
              </a:rPr>
              <a:t>функционалдылық</a:t>
            </a:r>
            <a:r>
              <a:rPr lang="ru-RU" b="0">
                <a:ea typeface="+mn-lt"/>
                <a:cs typeface="+mn-lt"/>
              </a:rPr>
              <a:t> пен </a:t>
            </a:r>
            <a:r>
              <a:rPr lang="ru-RU" b="0" err="1">
                <a:ea typeface="+mn-lt"/>
                <a:cs typeface="+mn-lt"/>
              </a:rPr>
              <a:t>бұзылушылық</a:t>
            </a:r>
            <a:r>
              <a:rPr lang="ru-RU" b="0">
                <a:ea typeface="+mn-lt"/>
                <a:cs typeface="+mn-lt"/>
              </a:rPr>
              <a:t> - </a:t>
            </a:r>
            <a:r>
              <a:rPr lang="ru-RU" b="0" err="1">
                <a:ea typeface="+mn-lt"/>
                <a:cs typeface="+mn-lt"/>
              </a:rPr>
              <a:t>бұл</a:t>
            </a:r>
            <a:r>
              <a:rPr lang="ru-RU" b="0">
                <a:ea typeface="+mn-lt"/>
                <a:cs typeface="+mn-lt"/>
              </a:rPr>
              <a:t> </a:t>
            </a:r>
            <a:r>
              <a:rPr lang="ru-RU" b="0" err="1">
                <a:ea typeface="+mn-lt"/>
                <a:cs typeface="+mn-lt"/>
              </a:rPr>
              <a:t>мамандандырылған</a:t>
            </a:r>
            <a:r>
              <a:rPr lang="ru-RU" b="0">
                <a:ea typeface="+mn-lt"/>
                <a:cs typeface="+mn-lt"/>
              </a:rPr>
              <a:t> проблема, </a:t>
            </a:r>
            <a:r>
              <a:rPr lang="ru-RU" b="0" err="1">
                <a:ea typeface="+mn-lt"/>
                <a:cs typeface="+mn-lt"/>
              </a:rPr>
              <a:t>оған</a:t>
            </a:r>
            <a:r>
              <a:rPr lang="ru-RU" b="0">
                <a:ea typeface="+mn-lt"/>
                <a:cs typeface="+mn-lt"/>
              </a:rPr>
              <a:t> </a:t>
            </a:r>
            <a:r>
              <a:rPr lang="ru-RU" b="0" err="1">
                <a:ea typeface="+mn-lt"/>
                <a:cs typeface="+mn-lt"/>
              </a:rPr>
              <a:t>қарағанда</a:t>
            </a:r>
            <a:r>
              <a:rPr lang="ru-RU" b="0">
                <a:ea typeface="+mn-lt"/>
                <a:cs typeface="+mn-lt"/>
              </a:rPr>
              <a:t> </a:t>
            </a:r>
            <a:r>
              <a:rPr lang="ru-RU" b="0" err="1">
                <a:ea typeface="+mn-lt"/>
                <a:cs typeface="+mn-lt"/>
              </a:rPr>
              <a:t>әлдеқайда</a:t>
            </a:r>
            <a:r>
              <a:rPr lang="ru-RU" b="0">
                <a:ea typeface="+mn-lt"/>
                <a:cs typeface="+mn-lt"/>
              </a:rPr>
              <a:t> </a:t>
            </a:r>
            <a:r>
              <a:rPr lang="ru-RU" b="0" err="1">
                <a:ea typeface="+mn-lt"/>
                <a:cs typeface="+mn-lt"/>
              </a:rPr>
              <a:t>күрделі</a:t>
            </a:r>
            <a:endParaRPr lang="ru-RU" err="1"/>
          </a:p>
          <a:p>
            <a:r>
              <a:rPr lang="ru-RU" b="0" err="1">
                <a:ea typeface="+mn-lt"/>
                <a:cs typeface="+mn-lt"/>
              </a:rPr>
              <a:t>in</a:t>
            </a:r>
            <a:r>
              <a:rPr lang="ru-RU" b="0">
                <a:ea typeface="+mn-lt"/>
                <a:cs typeface="+mn-lt"/>
              </a:rPr>
              <a:t> </a:t>
            </a:r>
            <a:r>
              <a:rPr lang="ru-RU" b="0" err="1">
                <a:ea typeface="+mn-lt"/>
                <a:cs typeface="+mn-lt"/>
              </a:rPr>
              <a:t>vivo</a:t>
            </a:r>
            <a:r>
              <a:rPr lang="ru-RU" b="0">
                <a:ea typeface="+mn-lt"/>
                <a:cs typeface="+mn-lt"/>
              </a:rPr>
              <a:t> </a:t>
            </a:r>
            <a:r>
              <a:rPr lang="ru-RU" b="0" err="1">
                <a:ea typeface="+mn-lt"/>
                <a:cs typeface="+mn-lt"/>
              </a:rPr>
              <a:t>ұзақ</a:t>
            </a:r>
            <a:r>
              <a:rPr lang="ru-RU" b="0">
                <a:ea typeface="+mn-lt"/>
                <a:cs typeface="+mn-lt"/>
              </a:rPr>
              <a:t> </a:t>
            </a:r>
            <a:r>
              <a:rPr lang="ru-RU" b="0" err="1">
                <a:ea typeface="+mn-lt"/>
                <a:cs typeface="+mn-lt"/>
              </a:rPr>
              <a:t>мерзімді</a:t>
            </a:r>
            <a:r>
              <a:rPr lang="ru-RU" b="0">
                <a:ea typeface="+mn-lt"/>
                <a:cs typeface="+mn-lt"/>
              </a:rPr>
              <a:t> </a:t>
            </a:r>
            <a:r>
              <a:rPr lang="ru-RU" b="0" err="1">
                <a:ea typeface="+mn-lt"/>
                <a:cs typeface="+mn-lt"/>
              </a:rPr>
              <a:t>және</a:t>
            </a:r>
            <a:r>
              <a:rPr lang="ru-RU" b="0">
                <a:ea typeface="+mn-lt"/>
                <a:cs typeface="+mn-lt"/>
              </a:rPr>
              <a:t> </a:t>
            </a:r>
            <a:r>
              <a:rPr lang="ru-RU" b="0" err="1">
                <a:ea typeface="+mn-lt"/>
                <a:cs typeface="+mn-lt"/>
              </a:rPr>
              <a:t>тұрақты</a:t>
            </a:r>
            <a:r>
              <a:rPr lang="ru-RU" b="0">
                <a:ea typeface="+mn-lt"/>
                <a:cs typeface="+mn-lt"/>
              </a:rPr>
              <a:t> </a:t>
            </a:r>
            <a:r>
              <a:rPr lang="ru-RU" b="0" err="1">
                <a:ea typeface="+mn-lt"/>
                <a:cs typeface="+mn-lt"/>
              </a:rPr>
              <a:t>жұмыс</a:t>
            </a:r>
            <a:r>
              <a:rPr lang="ru-RU" b="0">
                <a:ea typeface="+mn-lt"/>
                <a:cs typeface="+mn-lt"/>
              </a:rPr>
              <a:t> </a:t>
            </a:r>
            <a:r>
              <a:rPr lang="ru-RU" b="0" err="1">
                <a:ea typeface="+mn-lt"/>
                <a:cs typeface="+mn-lt"/>
              </a:rPr>
              <a:t>істеуге</a:t>
            </a:r>
            <a:r>
              <a:rPr lang="ru-RU" b="0">
                <a:ea typeface="+mn-lt"/>
                <a:cs typeface="+mn-lt"/>
              </a:rPr>
              <a:t> </a:t>
            </a:r>
            <a:r>
              <a:rPr lang="ru-RU" b="0" err="1">
                <a:ea typeface="+mn-lt"/>
                <a:cs typeface="+mn-lt"/>
              </a:rPr>
              <a:t>арналған</a:t>
            </a:r>
            <a:r>
              <a:rPr lang="ru-RU" b="0">
                <a:ea typeface="+mn-lt"/>
                <a:cs typeface="+mn-lt"/>
              </a:rPr>
              <a:t> </a:t>
            </a:r>
            <a:r>
              <a:rPr lang="ru-RU" b="0" err="1">
                <a:ea typeface="+mn-lt"/>
                <a:cs typeface="+mn-lt"/>
              </a:rPr>
              <a:t>материалдар</a:t>
            </a:r>
            <a:r>
              <a:rPr lang="ru-RU" b="0">
                <a:ea typeface="+mn-lt"/>
                <a:cs typeface="+mn-lt"/>
              </a:rPr>
              <a:t> мен </a:t>
            </a:r>
            <a:r>
              <a:rPr lang="ru-RU" b="0" err="1">
                <a:ea typeface="+mn-lt"/>
                <a:cs typeface="+mn-lt"/>
              </a:rPr>
              <a:t>жүйелерді</a:t>
            </a:r>
            <a:r>
              <a:rPr lang="ru-RU" b="0">
                <a:ea typeface="+mn-lt"/>
                <a:cs typeface="+mn-lt"/>
              </a:rPr>
              <a:t> </a:t>
            </a:r>
            <a:r>
              <a:rPr lang="ru-RU" b="0" err="1">
                <a:ea typeface="+mn-lt"/>
                <a:cs typeface="+mn-lt"/>
              </a:rPr>
              <a:t>жобалау</a:t>
            </a:r>
            <a:r>
              <a:rPr lang="ru-RU" b="0">
                <a:ea typeface="+mn-lt"/>
                <a:cs typeface="+mn-lt"/>
              </a:rPr>
              <a:t> </a:t>
            </a:r>
            <a:r>
              <a:rPr lang="ru-RU" b="0" err="1">
                <a:ea typeface="+mn-lt"/>
                <a:cs typeface="+mn-lt"/>
              </a:rPr>
              <a:t>кезінде</a:t>
            </a:r>
            <a:r>
              <a:rPr lang="ru-RU" b="0">
                <a:ea typeface="+mn-lt"/>
                <a:cs typeface="+mn-lt"/>
              </a:rPr>
              <a:t> </a:t>
            </a:r>
            <a:r>
              <a:rPr lang="ru-RU" b="0" err="1">
                <a:ea typeface="+mn-lt"/>
                <a:cs typeface="+mn-lt"/>
              </a:rPr>
              <a:t>туындайтын</a:t>
            </a:r>
            <a:r>
              <a:rPr lang="ru-RU" b="0">
                <a:ea typeface="+mn-lt"/>
                <a:cs typeface="+mn-lt"/>
              </a:rPr>
              <a:t> </a:t>
            </a:r>
            <a:r>
              <a:rPr lang="ru-RU" b="0" err="1">
                <a:ea typeface="+mn-lt"/>
                <a:cs typeface="+mn-lt"/>
              </a:rPr>
              <a:t>қиындықтар</a:t>
            </a:r>
            <a:r>
              <a:rPr lang="ru-RU" b="0">
                <a:ea typeface="+mn-lt"/>
                <a:cs typeface="+mn-lt"/>
              </a:rPr>
              <a:t>. </a:t>
            </a:r>
            <a:r>
              <a:rPr lang="ru-RU" b="0" err="1">
                <a:ea typeface="+mn-lt"/>
                <a:cs typeface="+mn-lt"/>
              </a:rPr>
              <a:t>Организмдегі</a:t>
            </a:r>
            <a:r>
              <a:rPr lang="ru-RU" b="0">
                <a:ea typeface="+mn-lt"/>
                <a:cs typeface="+mn-lt"/>
              </a:rPr>
              <a:t> </a:t>
            </a:r>
            <a:r>
              <a:rPr lang="ru-RU" b="0" err="1">
                <a:ea typeface="+mn-lt"/>
                <a:cs typeface="+mn-lt"/>
              </a:rPr>
              <a:t>ақауды</a:t>
            </a:r>
            <a:r>
              <a:rPr lang="ru-RU" b="0">
                <a:ea typeface="+mn-lt"/>
                <a:cs typeface="+mn-lt"/>
              </a:rPr>
              <a:t> </a:t>
            </a:r>
            <a:r>
              <a:rPr lang="ru-RU" b="0" err="1">
                <a:ea typeface="+mn-lt"/>
                <a:cs typeface="+mn-lt"/>
              </a:rPr>
              <a:t>немесе</a:t>
            </a:r>
            <a:r>
              <a:rPr lang="ru-RU" b="0">
                <a:ea typeface="+mn-lt"/>
                <a:cs typeface="+mn-lt"/>
              </a:rPr>
              <a:t> </a:t>
            </a:r>
            <a:r>
              <a:rPr lang="ru-RU" b="0" err="1">
                <a:ea typeface="+mn-lt"/>
                <a:cs typeface="+mn-lt"/>
              </a:rPr>
              <a:t>тірі</a:t>
            </a:r>
            <a:r>
              <a:rPr lang="ru-RU" b="0">
                <a:ea typeface="+mn-lt"/>
                <a:cs typeface="+mn-lt"/>
              </a:rPr>
              <a:t> </a:t>
            </a:r>
            <a:r>
              <a:rPr lang="ru-RU" b="0" err="1">
                <a:ea typeface="+mn-lt"/>
                <a:cs typeface="+mn-lt"/>
              </a:rPr>
              <a:t>ағзадағы</a:t>
            </a:r>
            <a:r>
              <a:rPr lang="ru-RU" b="0">
                <a:ea typeface="+mn-lt"/>
                <a:cs typeface="+mn-lt"/>
              </a:rPr>
              <a:t> </a:t>
            </a:r>
            <a:r>
              <a:rPr lang="ru-RU" b="0" err="1">
                <a:ea typeface="+mn-lt"/>
                <a:cs typeface="+mn-lt"/>
              </a:rPr>
              <a:t>зақымдалған</a:t>
            </a:r>
            <a:r>
              <a:rPr lang="ru-RU" b="0">
                <a:ea typeface="+mn-lt"/>
                <a:cs typeface="+mn-lt"/>
              </a:rPr>
              <a:t> </a:t>
            </a:r>
            <a:r>
              <a:rPr lang="ru-RU" b="0" err="1">
                <a:ea typeface="+mn-lt"/>
                <a:cs typeface="+mn-lt"/>
              </a:rPr>
              <a:t>ұлпаның</a:t>
            </a:r>
            <a:r>
              <a:rPr lang="ru-RU" b="0">
                <a:ea typeface="+mn-lt"/>
                <a:cs typeface="+mn-lt"/>
              </a:rPr>
              <a:t> </a:t>
            </a:r>
            <a:r>
              <a:rPr lang="ru-RU" b="0" err="1">
                <a:ea typeface="+mn-lt"/>
                <a:cs typeface="+mn-lt"/>
              </a:rPr>
              <a:t>орнын</a:t>
            </a:r>
            <a:r>
              <a:rPr lang="ru-RU" b="0">
                <a:ea typeface="+mn-lt"/>
                <a:cs typeface="+mn-lt"/>
              </a:rPr>
              <a:t> </a:t>
            </a:r>
            <a:r>
              <a:rPr lang="ru-RU" b="0" err="1">
                <a:ea typeface="+mn-lt"/>
                <a:cs typeface="+mn-lt"/>
              </a:rPr>
              <a:t>толтырып</a:t>
            </a:r>
            <a:r>
              <a:rPr lang="ru-RU" b="0">
                <a:ea typeface="+mn-lt"/>
                <a:cs typeface="+mn-lt"/>
              </a:rPr>
              <a:t>, </a:t>
            </a:r>
            <a:r>
              <a:rPr lang="ru-RU" b="0" err="1">
                <a:ea typeface="+mn-lt"/>
                <a:cs typeface="+mn-lt"/>
              </a:rPr>
              <a:t>терапиялық</a:t>
            </a:r>
            <a:r>
              <a:rPr lang="ru-RU" b="0">
                <a:ea typeface="+mn-lt"/>
                <a:cs typeface="+mn-lt"/>
              </a:rPr>
              <a:t> </a:t>
            </a:r>
            <a:r>
              <a:rPr lang="ru-RU" b="0" err="1">
                <a:ea typeface="+mn-lt"/>
                <a:cs typeface="+mn-lt"/>
              </a:rPr>
              <a:t>нәтиже</a:t>
            </a:r>
            <a:r>
              <a:rPr lang="ru-RU" b="0">
                <a:ea typeface="+mn-lt"/>
                <a:cs typeface="+mn-lt"/>
              </a:rPr>
              <a:t> </a:t>
            </a:r>
            <a:r>
              <a:rPr lang="ru-RU" b="0" err="1">
                <a:ea typeface="+mn-lt"/>
                <a:cs typeface="+mn-lt"/>
              </a:rPr>
              <a:t>беретін</a:t>
            </a:r>
            <a:r>
              <a:rPr lang="ru-RU" b="0">
                <a:ea typeface="+mn-lt"/>
                <a:cs typeface="+mn-lt"/>
              </a:rPr>
              <a:t> </a:t>
            </a:r>
            <a:r>
              <a:rPr lang="ru-RU" b="0" err="1">
                <a:ea typeface="+mn-lt"/>
                <a:cs typeface="+mn-lt"/>
              </a:rPr>
              <a:t>уақытша</a:t>
            </a:r>
            <a:r>
              <a:rPr lang="ru-RU" b="0">
                <a:ea typeface="+mn-lt"/>
                <a:cs typeface="+mn-lt"/>
              </a:rPr>
              <a:t> </a:t>
            </a:r>
            <a:r>
              <a:rPr lang="ru-RU" b="0" err="1">
                <a:ea typeface="+mn-lt"/>
                <a:cs typeface="+mn-lt"/>
              </a:rPr>
              <a:t>эндопротездер</a:t>
            </a:r>
            <a:r>
              <a:rPr lang="ru-RU" b="0">
                <a:ea typeface="+mn-lt"/>
                <a:cs typeface="+mn-lt"/>
              </a:rPr>
              <a:t> </a:t>
            </a:r>
            <a:r>
              <a:rPr lang="ru-RU" b="0" err="1">
                <a:ea typeface="+mn-lt"/>
                <a:cs typeface="+mn-lt"/>
              </a:rPr>
              <a:t>тіндердің</a:t>
            </a:r>
            <a:r>
              <a:rPr lang="ru-RU" b="0">
                <a:ea typeface="+mn-lt"/>
                <a:cs typeface="+mn-lt"/>
              </a:rPr>
              <a:t> </a:t>
            </a:r>
            <a:r>
              <a:rPr lang="ru-RU" b="0" err="1">
                <a:ea typeface="+mn-lt"/>
                <a:cs typeface="+mn-lt"/>
              </a:rPr>
              <a:t>регенерантымен</a:t>
            </a:r>
            <a:r>
              <a:rPr lang="ru-RU" b="0">
                <a:ea typeface="+mn-lt"/>
                <a:cs typeface="+mn-lt"/>
              </a:rPr>
              <a:t> </a:t>
            </a:r>
            <a:r>
              <a:rPr lang="ru-RU" b="0" err="1">
                <a:ea typeface="+mn-lt"/>
                <a:cs typeface="+mn-lt"/>
              </a:rPr>
              <a:t>бір</a:t>
            </a:r>
            <a:r>
              <a:rPr lang="ru-RU" b="0">
                <a:ea typeface="+mn-lt"/>
                <a:cs typeface="+mn-lt"/>
              </a:rPr>
              <a:t> </a:t>
            </a:r>
            <a:r>
              <a:rPr lang="ru-RU" b="0" err="1">
                <a:ea typeface="+mn-lt"/>
                <a:cs typeface="+mn-lt"/>
              </a:rPr>
              <a:t>мезгілде</a:t>
            </a:r>
            <a:r>
              <a:rPr lang="ru-RU" b="0">
                <a:ea typeface="+mn-lt"/>
                <a:cs typeface="+mn-lt"/>
              </a:rPr>
              <a:t> </a:t>
            </a:r>
            <a:r>
              <a:rPr lang="ru-RU" b="0" err="1">
                <a:ea typeface="+mn-lt"/>
                <a:cs typeface="+mn-lt"/>
              </a:rPr>
              <a:t>ауыстырыла</a:t>
            </a:r>
            <a:r>
              <a:rPr lang="ru-RU" b="0">
                <a:ea typeface="+mn-lt"/>
                <a:cs typeface="+mn-lt"/>
              </a:rPr>
              <a:t> </a:t>
            </a:r>
            <a:r>
              <a:rPr lang="ru-RU" b="0" err="1">
                <a:ea typeface="+mn-lt"/>
                <a:cs typeface="+mn-lt"/>
              </a:rPr>
              <a:t>отырып</a:t>
            </a:r>
            <a:r>
              <a:rPr lang="ru-RU" b="0">
                <a:ea typeface="+mn-lt"/>
                <a:cs typeface="+mn-lt"/>
              </a:rPr>
              <a:t>, </a:t>
            </a:r>
            <a:r>
              <a:rPr lang="ru-RU" b="0" err="1">
                <a:ea typeface="+mn-lt"/>
                <a:cs typeface="+mn-lt"/>
              </a:rPr>
              <a:t>белгіленген</a:t>
            </a:r>
            <a:r>
              <a:rPr lang="ru-RU" b="0">
                <a:ea typeface="+mn-lt"/>
                <a:cs typeface="+mn-lt"/>
              </a:rPr>
              <a:t> </a:t>
            </a:r>
            <a:r>
              <a:rPr lang="ru-RU" b="0" err="1">
                <a:ea typeface="+mn-lt"/>
                <a:cs typeface="+mn-lt"/>
              </a:rPr>
              <a:t>мерзімде</a:t>
            </a:r>
            <a:r>
              <a:rPr lang="ru-RU" b="0">
                <a:ea typeface="+mn-lt"/>
                <a:cs typeface="+mn-lt"/>
              </a:rPr>
              <a:t> </a:t>
            </a:r>
            <a:r>
              <a:rPr lang="ru-RU" b="0" err="1">
                <a:ea typeface="+mn-lt"/>
                <a:cs typeface="+mn-lt"/>
              </a:rPr>
              <a:t>биодеградациядан</a:t>
            </a:r>
            <a:r>
              <a:rPr lang="ru-RU" b="0">
                <a:ea typeface="+mn-lt"/>
                <a:cs typeface="+mn-lt"/>
              </a:rPr>
              <a:t> </a:t>
            </a:r>
            <a:r>
              <a:rPr lang="ru-RU" b="0" err="1">
                <a:ea typeface="+mn-lt"/>
                <a:cs typeface="+mn-lt"/>
              </a:rPr>
              <a:t>өтуі</a:t>
            </a:r>
            <a:r>
              <a:rPr lang="ru-RU" b="0">
                <a:ea typeface="+mn-lt"/>
                <a:cs typeface="+mn-lt"/>
              </a:rPr>
              <a:t> керек.</a:t>
            </a:r>
            <a:endParaRPr lang="ru-RU"/>
          </a:p>
        </p:txBody>
      </p:sp>
    </p:spTree>
    <p:extLst>
      <p:ext uri="{BB962C8B-B14F-4D97-AF65-F5344CB8AC3E}">
        <p14:creationId xmlns:p14="http://schemas.microsoft.com/office/powerpoint/2010/main" val="1144002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0786F82F-1B47-46ED-8EAE-53EF71E59E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EF1BAF6F-6275-4646-9C59-331B29B955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xmlns="" id="{099405E2-1A96-4DBA-A9DC-4C2A1B421C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61363234-E0BA-4476-B051-D8D9FA506B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470645"/>
            <a:ext cx="4062884" cy="63873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932FF329-3A87-4F66-BA01-91CD63C811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 y="-6572"/>
            <a:ext cx="4086897" cy="51328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xmlns="" id="{10C9F0E8-EF8B-43C1-9C77-E9DDAF1A0F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659990"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20" name="Rectangle 19">
            <a:extLst>
              <a:ext uri="{FF2B5EF4-FFF2-40B4-BE49-F238E27FC236}">
                <a16:creationId xmlns:a16="http://schemas.microsoft.com/office/drawing/2014/main" xmlns="" id="{379DC473-98F8-45DF-B136-EC0F0F4C6B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470645"/>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22" name="Rectangle 21">
            <a:extLst>
              <a:ext uri="{FF2B5EF4-FFF2-40B4-BE49-F238E27FC236}">
                <a16:creationId xmlns:a16="http://schemas.microsoft.com/office/drawing/2014/main" xmlns="" id="{79855050-A75B-4DD0-9B56-8B1C7722D8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120996" y="534650"/>
            <a:ext cx="8071002" cy="563296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3B99FD6D-4D0A-4E0D-B812-B8019F345676}"/>
              </a:ext>
            </a:extLst>
          </p:cNvPr>
          <p:cNvSpPr>
            <a:spLocks noGrp="1"/>
          </p:cNvSpPr>
          <p:nvPr>
            <p:ph type="title"/>
          </p:nvPr>
        </p:nvSpPr>
        <p:spPr>
          <a:xfrm>
            <a:off x="4705801" y="1056362"/>
            <a:ext cx="6754446" cy="1154102"/>
          </a:xfrm>
        </p:spPr>
        <p:txBody>
          <a:bodyPr vert="horz" lIns="109728" tIns="109728" rIns="109728" bIns="91440" rtlCol="0" anchor="ctr">
            <a:normAutofit/>
          </a:bodyPr>
          <a:lstStyle/>
          <a:p>
            <a:endParaRPr lang="en-US"/>
          </a:p>
        </p:txBody>
      </p:sp>
      <p:sp>
        <p:nvSpPr>
          <p:cNvPr id="3" name="TextBox 2">
            <a:extLst>
              <a:ext uri="{FF2B5EF4-FFF2-40B4-BE49-F238E27FC236}">
                <a16:creationId xmlns:a16="http://schemas.microsoft.com/office/drawing/2014/main" xmlns="" id="{085FDFC8-E3CB-41D0-8688-7DC91BC63A97}"/>
              </a:ext>
            </a:extLst>
          </p:cNvPr>
          <p:cNvSpPr txBox="1"/>
          <p:nvPr/>
        </p:nvSpPr>
        <p:spPr>
          <a:xfrm>
            <a:off x="4705801" y="2268656"/>
            <a:ext cx="6627226" cy="3505938"/>
          </a:xfrm>
          <a:prstGeom prst="rect">
            <a:avLst/>
          </a:prstGeom>
        </p:spPr>
        <p:txBody>
          <a:bodyPr rot="0" spcFirstLastPara="0" vertOverflow="overflow" horzOverflow="overflow" vert="horz" lIns="109728" tIns="109728" rIns="109728" bIns="91440" numCol="1" spcCol="0" rtlCol="0" fromWordArt="0" anchor="t" anchorCtr="0" forceAA="0" compatLnSpc="1">
            <a:prstTxWarp prst="textNoShape">
              <a:avLst/>
            </a:prstTxWarp>
            <a:normAutofit/>
          </a:bodyPr>
          <a:lstStyle/>
          <a:p>
            <a:pPr>
              <a:lnSpc>
                <a:spcPct val="130000"/>
              </a:lnSpc>
              <a:spcBef>
                <a:spcPts val="930"/>
              </a:spcBef>
              <a:buFont typeface="Corbel" panose="020B0503020204020204" pitchFamily="34" charset="0"/>
            </a:pPr>
            <a:r>
              <a:rPr lang="en-US" sz="1400" spc="150">
                <a:solidFill>
                  <a:schemeClr val="tx1">
                    <a:lumMod val="75000"/>
                    <a:lumOff val="25000"/>
                  </a:schemeClr>
                </a:solidFill>
              </a:rPr>
              <a:t>Қазіргі уақытта биодеструктивті полимерлік материалдардың медицинада кең қолданылуын тежейтін негізгі факторлар, негізінен, бұл материалдардың нашар ассортименті, сонымен қатар оларды тірі организмде бұзу процестерін реттеу мен басқарудың шешілмеген мәселесі болып табылады. Мұндай материалдардың биологиялық ыдырау өнімдері тірі организм үшін табиғи заттар болуы мүмкін, олар жасуша метаболизміне кіреді, мысалы, моносахаридтер, сүт, гликол және β-гидроксибутир қышқылдары немесе тіндер арқылы жасушалар метаболизденбейтін заттар.</a:t>
            </a:r>
          </a:p>
        </p:txBody>
      </p:sp>
    </p:spTree>
    <p:extLst>
      <p:ext uri="{BB962C8B-B14F-4D97-AF65-F5344CB8AC3E}">
        <p14:creationId xmlns:p14="http://schemas.microsoft.com/office/powerpoint/2010/main" val="1608556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AC93EBD-F8F7-4027-A668-88B7E66BE100}"/>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ECD61E8F-2EB6-438D-805B-E9FA2A1B8729}"/>
              </a:ext>
            </a:extLst>
          </p:cNvPr>
          <p:cNvSpPr>
            <a:spLocks noGrp="1"/>
          </p:cNvSpPr>
          <p:nvPr>
            <p:ph idx="1"/>
          </p:nvPr>
        </p:nvSpPr>
        <p:spPr/>
        <p:txBody>
          <a:bodyPr/>
          <a:lstStyle/>
          <a:p>
            <a:r>
              <a:rPr lang="ru-RU" b="0" err="1">
                <a:ea typeface="+mn-lt"/>
                <a:cs typeface="+mn-lt"/>
              </a:rPr>
              <a:t>Соңғы</a:t>
            </a:r>
            <a:r>
              <a:rPr lang="ru-RU" b="0">
                <a:ea typeface="+mn-lt"/>
                <a:cs typeface="+mn-lt"/>
              </a:rPr>
              <a:t> </a:t>
            </a:r>
            <a:r>
              <a:rPr lang="ru-RU" b="0" err="1">
                <a:ea typeface="+mn-lt"/>
                <a:cs typeface="+mn-lt"/>
              </a:rPr>
              <a:t>жағдайда</a:t>
            </a:r>
            <a:r>
              <a:rPr lang="ru-RU" b="0">
                <a:ea typeface="+mn-lt"/>
                <a:cs typeface="+mn-lt"/>
              </a:rPr>
              <a:t> </a:t>
            </a:r>
            <a:r>
              <a:rPr lang="ru-RU" b="0" err="1">
                <a:ea typeface="+mn-lt"/>
                <a:cs typeface="+mn-lt"/>
              </a:rPr>
              <a:t>мұндай</a:t>
            </a:r>
            <a:r>
              <a:rPr lang="ru-RU" b="0">
                <a:ea typeface="+mn-lt"/>
                <a:cs typeface="+mn-lt"/>
              </a:rPr>
              <a:t> </a:t>
            </a:r>
            <a:r>
              <a:rPr lang="ru-RU" b="0" err="1">
                <a:ea typeface="+mn-lt"/>
                <a:cs typeface="+mn-lt"/>
              </a:rPr>
              <a:t>өнімдер</a:t>
            </a:r>
            <a:r>
              <a:rPr lang="ru-RU" b="0">
                <a:ea typeface="+mn-lt"/>
                <a:cs typeface="+mn-lt"/>
              </a:rPr>
              <a:t> </a:t>
            </a:r>
            <a:r>
              <a:rPr lang="ru-RU" b="0" err="1">
                <a:ea typeface="+mn-lt"/>
                <a:cs typeface="+mn-lt"/>
              </a:rPr>
              <a:t>улы</a:t>
            </a:r>
            <a:r>
              <a:rPr lang="ru-RU" b="0">
                <a:ea typeface="+mn-lt"/>
                <a:cs typeface="+mn-lt"/>
              </a:rPr>
              <a:t> </a:t>
            </a:r>
            <a:r>
              <a:rPr lang="ru-RU" b="0" err="1">
                <a:ea typeface="+mn-lt"/>
                <a:cs typeface="+mn-lt"/>
              </a:rPr>
              <a:t>болмауы</a:t>
            </a:r>
            <a:r>
              <a:rPr lang="ru-RU" b="0">
                <a:ea typeface="+mn-lt"/>
                <a:cs typeface="+mn-lt"/>
              </a:rPr>
              <a:t> </a:t>
            </a:r>
            <a:r>
              <a:rPr lang="ru-RU" b="0" err="1">
                <a:ea typeface="+mn-lt"/>
                <a:cs typeface="+mn-lt"/>
              </a:rPr>
              <a:t>керек</a:t>
            </a:r>
            <a:r>
              <a:rPr lang="ru-RU" b="0">
                <a:ea typeface="+mn-lt"/>
                <a:cs typeface="+mn-lt"/>
              </a:rPr>
              <a:t>, ал </a:t>
            </a:r>
            <a:r>
              <a:rPr lang="ru-RU" b="0" err="1">
                <a:ea typeface="+mn-lt"/>
                <a:cs typeface="+mn-lt"/>
              </a:rPr>
              <a:t>олардың</a:t>
            </a:r>
            <a:r>
              <a:rPr lang="ru-RU" b="0">
                <a:ea typeface="+mn-lt"/>
                <a:cs typeface="+mn-lt"/>
              </a:rPr>
              <a:t> </a:t>
            </a:r>
            <a:r>
              <a:rPr lang="ru-RU" b="0" err="1">
                <a:ea typeface="+mn-lt"/>
                <a:cs typeface="+mn-lt"/>
              </a:rPr>
              <a:t>концентрациясы</a:t>
            </a:r>
            <a:r>
              <a:rPr lang="ru-RU" b="0">
                <a:ea typeface="+mn-lt"/>
                <a:cs typeface="+mn-lt"/>
              </a:rPr>
              <a:t> </a:t>
            </a:r>
            <a:r>
              <a:rPr lang="ru-RU" b="0" err="1">
                <a:ea typeface="+mn-lt"/>
                <a:cs typeface="+mn-lt"/>
              </a:rPr>
              <a:t>қанға</a:t>
            </a:r>
            <a:r>
              <a:rPr lang="ru-RU" b="0">
                <a:ea typeface="+mn-lt"/>
                <a:cs typeface="+mn-lt"/>
              </a:rPr>
              <a:t> </a:t>
            </a:r>
            <a:r>
              <a:rPr lang="ru-RU" b="0" err="1">
                <a:ea typeface="+mn-lt"/>
                <a:cs typeface="+mn-lt"/>
              </a:rPr>
              <a:t>түскен</a:t>
            </a:r>
            <a:r>
              <a:rPr lang="ru-RU" b="0">
                <a:ea typeface="+mn-lt"/>
                <a:cs typeface="+mn-lt"/>
              </a:rPr>
              <a:t> </a:t>
            </a:r>
            <a:r>
              <a:rPr lang="ru-RU" b="0" err="1">
                <a:ea typeface="+mn-lt"/>
                <a:cs typeface="+mn-lt"/>
              </a:rPr>
              <a:t>кезде</a:t>
            </a:r>
            <a:r>
              <a:rPr lang="ru-RU" b="0">
                <a:ea typeface="+mn-lt"/>
                <a:cs typeface="+mn-lt"/>
              </a:rPr>
              <a:t> </a:t>
            </a:r>
            <a:r>
              <a:rPr lang="ru-RU" b="0" err="1">
                <a:ea typeface="+mn-lt"/>
                <a:cs typeface="+mn-lt"/>
              </a:rPr>
              <a:t>белгіленген</a:t>
            </a:r>
            <a:r>
              <a:rPr lang="ru-RU" b="0">
                <a:ea typeface="+mn-lt"/>
                <a:cs typeface="+mn-lt"/>
              </a:rPr>
              <a:t> </a:t>
            </a:r>
            <a:r>
              <a:rPr lang="ru-RU" b="0" err="1">
                <a:ea typeface="+mn-lt"/>
                <a:cs typeface="+mn-lt"/>
              </a:rPr>
              <a:t>шекті</a:t>
            </a:r>
            <a:r>
              <a:rPr lang="ru-RU" b="0">
                <a:ea typeface="+mn-lt"/>
                <a:cs typeface="+mn-lt"/>
              </a:rPr>
              <a:t> </a:t>
            </a:r>
            <a:r>
              <a:rPr lang="ru-RU" b="0" err="1">
                <a:ea typeface="+mn-lt"/>
                <a:cs typeface="+mn-lt"/>
              </a:rPr>
              <a:t>рұқсат</a:t>
            </a:r>
            <a:r>
              <a:rPr lang="ru-RU" b="0">
                <a:ea typeface="+mn-lt"/>
                <a:cs typeface="+mn-lt"/>
              </a:rPr>
              <a:t> </a:t>
            </a:r>
            <a:r>
              <a:rPr lang="ru-RU" b="0" err="1">
                <a:ea typeface="+mn-lt"/>
                <a:cs typeface="+mn-lt"/>
              </a:rPr>
              <a:t>етілген</a:t>
            </a:r>
            <a:r>
              <a:rPr lang="ru-RU" b="0">
                <a:ea typeface="+mn-lt"/>
                <a:cs typeface="+mn-lt"/>
              </a:rPr>
              <a:t> </a:t>
            </a:r>
            <a:r>
              <a:rPr lang="ru-RU" b="0" err="1">
                <a:ea typeface="+mn-lt"/>
                <a:cs typeface="+mn-lt"/>
              </a:rPr>
              <a:t>деңгейден</a:t>
            </a:r>
            <a:r>
              <a:rPr lang="ru-RU" b="0">
                <a:ea typeface="+mn-lt"/>
                <a:cs typeface="+mn-lt"/>
              </a:rPr>
              <a:t> </a:t>
            </a:r>
            <a:r>
              <a:rPr lang="ru-RU" b="0" err="1">
                <a:ea typeface="+mn-lt"/>
                <a:cs typeface="+mn-lt"/>
              </a:rPr>
              <a:t>аспауы</a:t>
            </a:r>
            <a:r>
              <a:rPr lang="ru-RU" b="0">
                <a:ea typeface="+mn-lt"/>
                <a:cs typeface="+mn-lt"/>
              </a:rPr>
              <a:t> </a:t>
            </a:r>
            <a:r>
              <a:rPr lang="ru-RU" b="0" err="1">
                <a:ea typeface="+mn-lt"/>
                <a:cs typeface="+mn-lt"/>
              </a:rPr>
              <a:t>керек</a:t>
            </a:r>
            <a:r>
              <a:rPr lang="ru-RU" b="0">
                <a:ea typeface="+mn-lt"/>
                <a:cs typeface="+mn-lt"/>
              </a:rPr>
              <a:t>. </a:t>
            </a:r>
            <a:r>
              <a:rPr lang="ru-RU" b="0" err="1">
                <a:ea typeface="+mn-lt"/>
                <a:cs typeface="+mn-lt"/>
              </a:rPr>
              <a:t>Осыған</a:t>
            </a:r>
            <a:r>
              <a:rPr lang="ru-RU" b="0">
                <a:ea typeface="+mn-lt"/>
                <a:cs typeface="+mn-lt"/>
              </a:rPr>
              <a:t> </a:t>
            </a:r>
            <a:r>
              <a:rPr lang="ru-RU" b="0" err="1">
                <a:ea typeface="+mn-lt"/>
                <a:cs typeface="+mn-lt"/>
              </a:rPr>
              <a:t>байланысты</a:t>
            </a:r>
            <a:r>
              <a:rPr lang="ru-RU" b="0">
                <a:ea typeface="+mn-lt"/>
                <a:cs typeface="+mn-lt"/>
              </a:rPr>
              <a:t> </a:t>
            </a:r>
            <a:r>
              <a:rPr lang="ru-RU" b="0" err="1">
                <a:ea typeface="+mn-lt"/>
                <a:cs typeface="+mn-lt"/>
              </a:rPr>
              <a:t>биодеструктивті</a:t>
            </a:r>
            <a:r>
              <a:rPr lang="ru-RU" b="0">
                <a:ea typeface="+mn-lt"/>
                <a:cs typeface="+mn-lt"/>
              </a:rPr>
              <a:t> </a:t>
            </a:r>
            <a:r>
              <a:rPr lang="ru-RU" b="0" err="1">
                <a:ea typeface="+mn-lt"/>
                <a:cs typeface="+mn-lt"/>
              </a:rPr>
              <a:t>биоматериалдарға</a:t>
            </a:r>
            <a:r>
              <a:rPr lang="ru-RU" b="0">
                <a:ea typeface="+mn-lt"/>
                <a:cs typeface="+mn-lt"/>
              </a:rPr>
              <a:t> </a:t>
            </a:r>
            <a:r>
              <a:rPr lang="ru-RU" b="0" err="1">
                <a:ea typeface="+mn-lt"/>
                <a:cs typeface="+mn-lt"/>
              </a:rPr>
              <a:t>қатысты</a:t>
            </a:r>
            <a:r>
              <a:rPr lang="ru-RU" b="0">
                <a:ea typeface="+mn-lt"/>
                <a:cs typeface="+mn-lt"/>
              </a:rPr>
              <a:t> </a:t>
            </a:r>
            <a:r>
              <a:rPr lang="ru-RU" b="0" err="1">
                <a:ea typeface="+mn-lt"/>
                <a:cs typeface="+mn-lt"/>
              </a:rPr>
              <a:t>биологиялық</a:t>
            </a:r>
            <a:r>
              <a:rPr lang="ru-RU" b="0">
                <a:ea typeface="+mn-lt"/>
                <a:cs typeface="+mn-lt"/>
              </a:rPr>
              <a:t> </a:t>
            </a:r>
            <a:r>
              <a:rPr lang="ru-RU" b="0" err="1">
                <a:ea typeface="+mn-lt"/>
                <a:cs typeface="+mn-lt"/>
              </a:rPr>
              <a:t>үйлесімділіктің</a:t>
            </a:r>
            <a:r>
              <a:rPr lang="ru-RU" b="0">
                <a:ea typeface="+mn-lt"/>
                <a:cs typeface="+mn-lt"/>
              </a:rPr>
              <a:t> </a:t>
            </a:r>
            <a:r>
              <a:rPr lang="ru-RU" b="0" err="1">
                <a:ea typeface="+mn-lt"/>
                <a:cs typeface="+mn-lt"/>
              </a:rPr>
              <a:t>екі</a:t>
            </a:r>
            <a:r>
              <a:rPr lang="ru-RU" b="0">
                <a:ea typeface="+mn-lt"/>
                <a:cs typeface="+mn-lt"/>
              </a:rPr>
              <a:t> </a:t>
            </a:r>
            <a:r>
              <a:rPr lang="ru-RU" b="0" err="1">
                <a:ea typeface="+mn-lt"/>
                <a:cs typeface="+mn-lt"/>
              </a:rPr>
              <a:t>түрін</a:t>
            </a:r>
            <a:r>
              <a:rPr lang="ru-RU" b="0">
                <a:ea typeface="+mn-lt"/>
                <a:cs typeface="+mn-lt"/>
              </a:rPr>
              <a:t>: </a:t>
            </a:r>
            <a:r>
              <a:rPr lang="ru-RU" b="0" err="1">
                <a:ea typeface="+mn-lt"/>
                <a:cs typeface="+mn-lt"/>
              </a:rPr>
              <a:t>ағзадан</a:t>
            </a:r>
            <a:r>
              <a:rPr lang="ru-RU" b="0">
                <a:ea typeface="+mn-lt"/>
                <a:cs typeface="+mn-lt"/>
              </a:rPr>
              <a:t> </a:t>
            </a:r>
            <a:r>
              <a:rPr lang="ru-RU" b="0" err="1">
                <a:ea typeface="+mn-lt"/>
                <a:cs typeface="+mn-lt"/>
              </a:rPr>
              <a:t>зиян</a:t>
            </a:r>
            <a:r>
              <a:rPr lang="ru-RU" b="0">
                <a:ea typeface="+mn-lt"/>
                <a:cs typeface="+mn-lt"/>
              </a:rPr>
              <a:t> </a:t>
            </a:r>
            <a:r>
              <a:rPr lang="ru-RU" b="0" err="1">
                <a:ea typeface="+mn-lt"/>
                <a:cs typeface="+mn-lt"/>
              </a:rPr>
              <a:t>келтірмей</a:t>
            </a:r>
            <a:r>
              <a:rPr lang="ru-RU" b="0">
                <a:ea typeface="+mn-lt"/>
                <a:cs typeface="+mn-lt"/>
              </a:rPr>
              <a:t> </a:t>
            </a:r>
            <a:r>
              <a:rPr lang="ru-RU" b="0" err="1">
                <a:ea typeface="+mn-lt"/>
                <a:cs typeface="+mn-lt"/>
              </a:rPr>
              <a:t>ыдырау</a:t>
            </a:r>
            <a:r>
              <a:rPr lang="ru-RU" b="0">
                <a:ea typeface="+mn-lt"/>
                <a:cs typeface="+mn-lt"/>
              </a:rPr>
              <a:t> </a:t>
            </a:r>
            <a:r>
              <a:rPr lang="ru-RU" b="0" err="1">
                <a:ea typeface="+mn-lt"/>
                <a:cs typeface="+mn-lt"/>
              </a:rPr>
              <a:t>өнімдерін</a:t>
            </a:r>
            <a:r>
              <a:rPr lang="ru-RU" b="0">
                <a:ea typeface="+mn-lt"/>
                <a:cs typeface="+mn-lt"/>
              </a:rPr>
              <a:t> </a:t>
            </a:r>
            <a:r>
              <a:rPr lang="ru-RU" b="0" err="1">
                <a:ea typeface="+mn-lt"/>
                <a:cs typeface="+mn-lt"/>
              </a:rPr>
              <a:t>шығарумен</a:t>
            </a:r>
            <a:r>
              <a:rPr lang="ru-RU" b="0">
                <a:ea typeface="+mn-lt"/>
                <a:cs typeface="+mn-lt"/>
              </a:rPr>
              <a:t> </a:t>
            </a:r>
            <a:r>
              <a:rPr lang="ru-RU" b="0" err="1">
                <a:ea typeface="+mn-lt"/>
                <a:cs typeface="+mn-lt"/>
              </a:rPr>
              <a:t>жүретін</a:t>
            </a:r>
            <a:r>
              <a:rPr lang="ru-RU" b="0">
                <a:ea typeface="+mn-lt"/>
                <a:cs typeface="+mn-lt"/>
              </a:rPr>
              <a:t> «</a:t>
            </a:r>
            <a:r>
              <a:rPr lang="ru-RU" b="0" err="1">
                <a:ea typeface="+mn-lt"/>
                <a:cs typeface="+mn-lt"/>
              </a:rPr>
              <a:t>пассивті</a:t>
            </a:r>
            <a:r>
              <a:rPr lang="ru-RU" b="0">
                <a:ea typeface="+mn-lt"/>
                <a:cs typeface="+mn-lt"/>
              </a:rPr>
              <a:t>» </a:t>
            </a:r>
            <a:r>
              <a:rPr lang="ru-RU" b="0" err="1">
                <a:ea typeface="+mn-lt"/>
                <a:cs typeface="+mn-lt"/>
              </a:rPr>
              <a:t>және</a:t>
            </a:r>
            <a:r>
              <a:rPr lang="ru-RU" b="0">
                <a:ea typeface="+mn-lt"/>
                <a:cs typeface="+mn-lt"/>
              </a:rPr>
              <a:t> деградация </a:t>
            </a:r>
            <a:r>
              <a:rPr lang="ru-RU" b="0" err="1">
                <a:ea typeface="+mn-lt"/>
                <a:cs typeface="+mn-lt"/>
              </a:rPr>
              <a:t>өнімдері</a:t>
            </a:r>
            <a:r>
              <a:rPr lang="ru-RU" b="0">
                <a:ea typeface="+mn-lt"/>
                <a:cs typeface="+mn-lt"/>
              </a:rPr>
              <a:t> </a:t>
            </a:r>
            <a:r>
              <a:rPr lang="ru-RU" b="0" err="1">
                <a:ea typeface="+mn-lt"/>
                <a:cs typeface="+mn-lt"/>
              </a:rPr>
              <a:t>жасушалардың</a:t>
            </a:r>
            <a:r>
              <a:rPr lang="ru-RU" b="0">
                <a:ea typeface="+mn-lt"/>
                <a:cs typeface="+mn-lt"/>
              </a:rPr>
              <a:t> </a:t>
            </a:r>
            <a:r>
              <a:rPr lang="ru-RU" b="0" err="1">
                <a:ea typeface="+mn-lt"/>
                <a:cs typeface="+mn-lt"/>
              </a:rPr>
              <a:t>метаболикалық</a:t>
            </a:r>
            <a:r>
              <a:rPr lang="ru-RU" b="0">
                <a:ea typeface="+mn-lt"/>
                <a:cs typeface="+mn-lt"/>
              </a:rPr>
              <a:t> </a:t>
            </a:r>
            <a:r>
              <a:rPr lang="ru-RU" b="0" err="1">
                <a:ea typeface="+mn-lt"/>
                <a:cs typeface="+mn-lt"/>
              </a:rPr>
              <a:t>циклдеріне</a:t>
            </a:r>
            <a:r>
              <a:rPr lang="ru-RU" b="0">
                <a:ea typeface="+mn-lt"/>
                <a:cs typeface="+mn-lt"/>
              </a:rPr>
              <a:t> </a:t>
            </a:r>
            <a:r>
              <a:rPr lang="ru-RU" b="0" err="1">
                <a:ea typeface="+mn-lt"/>
                <a:cs typeface="+mn-lt"/>
              </a:rPr>
              <a:t>қатысатын</a:t>
            </a:r>
            <a:r>
              <a:rPr lang="ru-RU" b="0">
                <a:ea typeface="+mn-lt"/>
                <a:cs typeface="+mn-lt"/>
              </a:rPr>
              <a:t> «</a:t>
            </a:r>
            <a:r>
              <a:rPr lang="ru-RU" b="0" err="1">
                <a:ea typeface="+mn-lt"/>
                <a:cs typeface="+mn-lt"/>
              </a:rPr>
              <a:t>белсенді</a:t>
            </a:r>
            <a:r>
              <a:rPr lang="ru-RU" b="0">
                <a:ea typeface="+mn-lt"/>
                <a:cs typeface="+mn-lt"/>
              </a:rPr>
              <a:t>» </a:t>
            </a:r>
            <a:r>
              <a:rPr lang="ru-RU" b="0" err="1">
                <a:ea typeface="+mn-lt"/>
                <a:cs typeface="+mn-lt"/>
              </a:rPr>
              <a:t>түрлерін</a:t>
            </a:r>
            <a:r>
              <a:rPr lang="ru-RU" b="0">
                <a:ea typeface="+mn-lt"/>
                <a:cs typeface="+mn-lt"/>
              </a:rPr>
              <a:t> </a:t>
            </a:r>
            <a:r>
              <a:rPr lang="ru-RU" b="0" err="1">
                <a:ea typeface="+mn-lt"/>
                <a:cs typeface="+mn-lt"/>
              </a:rPr>
              <a:t>ажырату</a:t>
            </a:r>
            <a:r>
              <a:rPr lang="ru-RU" b="0">
                <a:ea typeface="+mn-lt"/>
                <a:cs typeface="+mn-lt"/>
              </a:rPr>
              <a:t> </a:t>
            </a:r>
            <a:r>
              <a:rPr lang="ru-RU" b="0" err="1">
                <a:ea typeface="+mn-lt"/>
                <a:cs typeface="+mn-lt"/>
              </a:rPr>
              <a:t>ұсынылады</a:t>
            </a:r>
            <a:r>
              <a:rPr lang="ru-RU" b="0">
                <a:ea typeface="+mn-lt"/>
                <a:cs typeface="+mn-lt"/>
              </a:rPr>
              <a:t>.</a:t>
            </a:r>
            <a:endParaRPr lang="ru-RU"/>
          </a:p>
        </p:txBody>
      </p:sp>
    </p:spTree>
    <p:extLst>
      <p:ext uri="{BB962C8B-B14F-4D97-AF65-F5344CB8AC3E}">
        <p14:creationId xmlns:p14="http://schemas.microsoft.com/office/powerpoint/2010/main" val="2775680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F6CF00E-840A-4AD2-A6F1-58F8927EC187}"/>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DA6641B2-B223-4774-ADE5-342481F69107}"/>
              </a:ext>
            </a:extLst>
          </p:cNvPr>
          <p:cNvSpPr>
            <a:spLocks noGrp="1"/>
          </p:cNvSpPr>
          <p:nvPr>
            <p:ph idx="1"/>
          </p:nvPr>
        </p:nvSpPr>
        <p:spPr/>
        <p:txBody>
          <a:bodyPr>
            <a:normAutofit/>
          </a:bodyPr>
          <a:lstStyle/>
          <a:p>
            <a:r>
              <a:rPr lang="ru-RU" b="0" err="1">
                <a:ea typeface="+mn-lt"/>
                <a:cs typeface="+mn-lt"/>
              </a:rPr>
              <a:t>Биодеструктивті</a:t>
            </a:r>
            <a:r>
              <a:rPr lang="ru-RU" b="0">
                <a:ea typeface="+mn-lt"/>
                <a:cs typeface="+mn-lt"/>
              </a:rPr>
              <a:t> </a:t>
            </a:r>
            <a:r>
              <a:rPr lang="ru-RU" b="0" err="1">
                <a:ea typeface="+mn-lt"/>
                <a:cs typeface="+mn-lt"/>
              </a:rPr>
              <a:t>материалдарды</a:t>
            </a:r>
            <a:r>
              <a:rPr lang="ru-RU" b="0">
                <a:ea typeface="+mn-lt"/>
                <a:cs typeface="+mn-lt"/>
              </a:rPr>
              <a:t> </a:t>
            </a:r>
            <a:r>
              <a:rPr lang="ru-RU" b="0" err="1">
                <a:ea typeface="+mn-lt"/>
                <a:cs typeface="+mn-lt"/>
              </a:rPr>
              <a:t>практикалық</a:t>
            </a:r>
            <a:r>
              <a:rPr lang="ru-RU" b="0">
                <a:ea typeface="+mn-lt"/>
                <a:cs typeface="+mn-lt"/>
              </a:rPr>
              <a:t> </a:t>
            </a:r>
            <a:r>
              <a:rPr lang="ru-RU" b="0" err="1">
                <a:ea typeface="+mn-lt"/>
                <a:cs typeface="+mn-lt"/>
              </a:rPr>
              <a:t>қолдану</a:t>
            </a:r>
            <a:r>
              <a:rPr lang="ru-RU" b="0">
                <a:ea typeface="+mn-lt"/>
                <a:cs typeface="+mn-lt"/>
              </a:rPr>
              <a:t> </a:t>
            </a:r>
            <a:r>
              <a:rPr lang="ru-RU" b="0" err="1">
                <a:ea typeface="+mn-lt"/>
                <a:cs typeface="+mn-lt"/>
              </a:rPr>
              <a:t>бағыттары</a:t>
            </a:r>
            <a:endParaRPr lang="ru-RU" err="1"/>
          </a:p>
          <a:p>
            <a:r>
              <a:rPr lang="ru-RU" b="0">
                <a:ea typeface="+mn-lt"/>
                <a:cs typeface="+mn-lt"/>
              </a:rPr>
              <a:t> </a:t>
            </a:r>
            <a:r>
              <a:rPr lang="ru-RU" b="0" err="1">
                <a:ea typeface="+mn-lt"/>
                <a:cs typeface="+mn-lt"/>
              </a:rPr>
              <a:t>өте</a:t>
            </a:r>
            <a:r>
              <a:rPr lang="ru-RU" b="0">
                <a:ea typeface="+mn-lt"/>
                <a:cs typeface="+mn-lt"/>
              </a:rPr>
              <a:t> </a:t>
            </a:r>
            <a:r>
              <a:rPr lang="ru-RU" b="0" err="1">
                <a:ea typeface="+mn-lt"/>
                <a:cs typeface="+mn-lt"/>
              </a:rPr>
              <a:t>кең</a:t>
            </a:r>
            <a:r>
              <a:rPr lang="ru-RU" b="0">
                <a:ea typeface="+mn-lt"/>
                <a:cs typeface="+mn-lt"/>
              </a:rPr>
              <a:t>, </a:t>
            </a:r>
            <a:r>
              <a:rPr lang="ru-RU" b="0" err="1">
                <a:ea typeface="+mn-lt"/>
                <a:cs typeface="+mn-lt"/>
              </a:rPr>
              <a:t>соның</a:t>
            </a:r>
            <a:r>
              <a:rPr lang="ru-RU" b="0">
                <a:ea typeface="+mn-lt"/>
                <a:cs typeface="+mn-lt"/>
              </a:rPr>
              <a:t> </a:t>
            </a:r>
            <a:r>
              <a:rPr lang="ru-RU" b="0" err="1">
                <a:ea typeface="+mn-lt"/>
                <a:cs typeface="+mn-lt"/>
              </a:rPr>
              <a:t>ішінде</a:t>
            </a:r>
            <a:r>
              <a:rPr lang="ru-RU" b="0">
                <a:ea typeface="+mn-lt"/>
                <a:cs typeface="+mn-lt"/>
              </a:rPr>
              <a:t> </a:t>
            </a:r>
            <a:r>
              <a:rPr lang="ru-RU" b="0" err="1">
                <a:ea typeface="+mn-lt"/>
                <a:cs typeface="+mn-lt"/>
              </a:rPr>
              <a:t>ұлпа</a:t>
            </a:r>
            <a:r>
              <a:rPr lang="ru-RU" b="0">
                <a:ea typeface="+mn-lt"/>
                <a:cs typeface="+mn-lt"/>
              </a:rPr>
              <a:t> </a:t>
            </a:r>
            <a:r>
              <a:rPr lang="ru-RU" b="0" err="1">
                <a:ea typeface="+mn-lt"/>
                <a:cs typeface="+mn-lt"/>
              </a:rPr>
              <a:t>ақауларын</a:t>
            </a:r>
            <a:r>
              <a:rPr lang="ru-RU" b="0">
                <a:ea typeface="+mn-lt"/>
                <a:cs typeface="+mn-lt"/>
              </a:rPr>
              <a:t> </a:t>
            </a:r>
            <a:r>
              <a:rPr lang="ru-RU" b="0" err="1">
                <a:ea typeface="+mn-lt"/>
                <a:cs typeface="+mn-lt"/>
              </a:rPr>
              <a:t>желімдеу</a:t>
            </a:r>
            <a:r>
              <a:rPr lang="ru-RU" b="0">
                <a:ea typeface="+mn-lt"/>
                <a:cs typeface="+mn-lt"/>
              </a:rPr>
              <a:t>, </a:t>
            </a:r>
            <a:r>
              <a:rPr lang="ru-RU" b="0" err="1">
                <a:ea typeface="+mn-lt"/>
                <a:cs typeface="+mn-lt"/>
              </a:rPr>
              <a:t>паренхиматозды</a:t>
            </a:r>
            <a:r>
              <a:rPr lang="ru-RU" b="0">
                <a:ea typeface="+mn-lt"/>
                <a:cs typeface="+mn-lt"/>
              </a:rPr>
              <a:t> </a:t>
            </a:r>
            <a:r>
              <a:rPr lang="ru-RU" b="0" err="1">
                <a:ea typeface="+mn-lt"/>
                <a:cs typeface="+mn-lt"/>
              </a:rPr>
              <a:t>мүшелерді</a:t>
            </a:r>
            <a:r>
              <a:rPr lang="ru-RU" b="0">
                <a:ea typeface="+mn-lt"/>
                <a:cs typeface="+mn-lt"/>
              </a:rPr>
              <a:t> </a:t>
            </a:r>
            <a:r>
              <a:rPr lang="ru-RU" b="0" err="1">
                <a:ea typeface="+mn-lt"/>
                <a:cs typeface="+mn-lt"/>
              </a:rPr>
              <a:t>полимерлі</a:t>
            </a:r>
            <a:r>
              <a:rPr lang="ru-RU" b="0">
                <a:ea typeface="+mn-lt"/>
                <a:cs typeface="+mn-lt"/>
              </a:rPr>
              <a:t> </a:t>
            </a:r>
            <a:r>
              <a:rPr lang="ru-RU" b="0" err="1">
                <a:ea typeface="+mn-lt"/>
                <a:cs typeface="+mn-lt"/>
              </a:rPr>
              <a:t>қабықшалармен</a:t>
            </a:r>
            <a:r>
              <a:rPr lang="ru-RU" b="0">
                <a:ea typeface="+mn-lt"/>
                <a:cs typeface="+mn-lt"/>
              </a:rPr>
              <a:t> жабу, </a:t>
            </a:r>
            <a:r>
              <a:rPr lang="ru-RU" b="0" err="1">
                <a:ea typeface="+mn-lt"/>
                <a:cs typeface="+mn-lt"/>
              </a:rPr>
              <a:t>жаралар</a:t>
            </a:r>
            <a:r>
              <a:rPr lang="ru-RU" b="0">
                <a:ea typeface="+mn-lt"/>
                <a:cs typeface="+mn-lt"/>
              </a:rPr>
              <a:t> мен </a:t>
            </a:r>
            <a:r>
              <a:rPr lang="ru-RU" b="0" err="1">
                <a:ea typeface="+mn-lt"/>
                <a:cs typeface="+mn-lt"/>
              </a:rPr>
              <a:t>күйіктерді</a:t>
            </a:r>
            <a:r>
              <a:rPr lang="ru-RU" b="0">
                <a:ea typeface="+mn-lt"/>
                <a:cs typeface="+mn-lt"/>
              </a:rPr>
              <a:t> жабу, </a:t>
            </a:r>
            <a:r>
              <a:rPr lang="ru-RU" b="0" err="1">
                <a:ea typeface="+mn-lt"/>
                <a:cs typeface="+mn-lt"/>
              </a:rPr>
              <a:t>хирургиялық</a:t>
            </a:r>
            <a:r>
              <a:rPr lang="ru-RU" b="0">
                <a:ea typeface="+mn-lt"/>
                <a:cs typeface="+mn-lt"/>
              </a:rPr>
              <a:t> </a:t>
            </a:r>
            <a:r>
              <a:rPr lang="ru-RU" b="0" err="1">
                <a:ea typeface="+mn-lt"/>
                <a:cs typeface="+mn-lt"/>
              </a:rPr>
              <a:t>тігістер</a:t>
            </a:r>
            <a:r>
              <a:rPr lang="ru-RU" b="0">
                <a:ea typeface="+mn-lt"/>
                <a:cs typeface="+mn-lt"/>
              </a:rPr>
              <a:t> мен </a:t>
            </a:r>
            <a:r>
              <a:rPr lang="ru-RU" b="0" err="1">
                <a:ea typeface="+mn-lt"/>
                <a:cs typeface="+mn-lt"/>
              </a:rPr>
              <a:t>элементтер</a:t>
            </a:r>
            <a:r>
              <a:rPr lang="ru-RU" b="0">
                <a:ea typeface="+mn-lt"/>
                <a:cs typeface="+mn-lt"/>
              </a:rPr>
              <a:t> </a:t>
            </a:r>
            <a:r>
              <a:rPr lang="ru-RU" b="0" err="1">
                <a:ea typeface="+mn-lt"/>
                <a:cs typeface="+mn-lt"/>
              </a:rPr>
              <a:t>жасау</a:t>
            </a:r>
            <a:r>
              <a:rPr lang="ru-RU" b="0">
                <a:ea typeface="+mn-lt"/>
                <a:cs typeface="+mn-lt"/>
              </a:rPr>
              <a:t> урология, ортопедия, стоматология, </a:t>
            </a:r>
            <a:r>
              <a:rPr lang="ru-RU" b="0" err="1">
                <a:ea typeface="+mn-lt"/>
                <a:cs typeface="+mn-lt"/>
              </a:rPr>
              <a:t>тамырлы</a:t>
            </a:r>
            <a:r>
              <a:rPr lang="ru-RU" b="0">
                <a:ea typeface="+mn-lt"/>
                <a:cs typeface="+mn-lt"/>
              </a:rPr>
              <a:t> </a:t>
            </a:r>
            <a:r>
              <a:rPr lang="ru-RU" b="0" err="1">
                <a:ea typeface="+mn-lt"/>
                <a:cs typeface="+mn-lt"/>
              </a:rPr>
              <a:t>және</a:t>
            </a:r>
            <a:r>
              <a:rPr lang="ru-RU" b="0">
                <a:ea typeface="+mn-lt"/>
                <a:cs typeface="+mn-lt"/>
              </a:rPr>
              <a:t> </a:t>
            </a:r>
            <a:r>
              <a:rPr lang="ru-RU" b="0" err="1">
                <a:ea typeface="+mn-lt"/>
                <a:cs typeface="+mn-lt"/>
              </a:rPr>
              <a:t>тіндік</a:t>
            </a:r>
            <a:r>
              <a:rPr lang="ru-RU" b="0">
                <a:ea typeface="+mn-lt"/>
                <a:cs typeface="+mn-lt"/>
              </a:rPr>
              <a:t> инженерия, </a:t>
            </a:r>
            <a:r>
              <a:rPr lang="ru-RU" b="0" err="1">
                <a:ea typeface="+mn-lt"/>
                <a:cs typeface="+mn-lt"/>
              </a:rPr>
              <a:t>сондай-ақ</a:t>
            </a:r>
            <a:r>
              <a:rPr lang="ru-RU" b="0">
                <a:ea typeface="+mn-lt"/>
                <a:cs typeface="+mn-lt"/>
              </a:rPr>
              <a:t> </a:t>
            </a:r>
            <a:r>
              <a:rPr lang="ru-RU" b="0" err="1">
                <a:ea typeface="+mn-lt"/>
                <a:cs typeface="+mn-lt"/>
              </a:rPr>
              <a:t>дәрі-дәрмектердің</a:t>
            </a:r>
            <a:r>
              <a:rPr lang="ru-RU" b="0">
                <a:ea typeface="+mn-lt"/>
                <a:cs typeface="+mn-lt"/>
              </a:rPr>
              <a:t> </a:t>
            </a:r>
            <a:r>
              <a:rPr lang="ru-RU" b="0" err="1">
                <a:ea typeface="+mn-lt"/>
                <a:cs typeface="+mn-lt"/>
              </a:rPr>
              <a:t>мерзімін</a:t>
            </a:r>
            <a:r>
              <a:rPr lang="ru-RU" b="0">
                <a:ea typeface="+mn-lt"/>
                <a:cs typeface="+mn-lt"/>
              </a:rPr>
              <a:t> </a:t>
            </a:r>
            <a:r>
              <a:rPr lang="ru-RU" b="0" err="1">
                <a:ea typeface="+mn-lt"/>
                <a:cs typeface="+mn-lt"/>
              </a:rPr>
              <a:t>ұзарту</a:t>
            </a:r>
            <a:r>
              <a:rPr lang="ru-RU" b="0">
                <a:ea typeface="+mn-lt"/>
                <a:cs typeface="+mn-lt"/>
              </a:rPr>
              <a:t>.</a:t>
            </a:r>
            <a:endParaRPr lang="ru-RU">
              <a:ea typeface="Meiryo"/>
            </a:endParaRPr>
          </a:p>
        </p:txBody>
      </p:sp>
      <p:sp>
        <p:nvSpPr>
          <p:cNvPr id="4" name="Текст 3">
            <a:extLst>
              <a:ext uri="{FF2B5EF4-FFF2-40B4-BE49-F238E27FC236}">
                <a16:creationId xmlns:a16="http://schemas.microsoft.com/office/drawing/2014/main" xmlns="" id="{0F724AEA-6E42-47B9-A3ED-65E5BB48ED6D}"/>
              </a:ext>
            </a:extLst>
          </p:cNvPr>
          <p:cNvSpPr>
            <a:spLocks noGrp="1"/>
          </p:cNvSpPr>
          <p:nvPr>
            <p:ph type="body" sz="half" idx="2"/>
          </p:nvPr>
        </p:nvSpPr>
        <p:spPr/>
        <p:txBody>
          <a:bodyPr/>
          <a:lstStyle/>
          <a:p>
            <a:endParaRPr lang="ru-RU"/>
          </a:p>
        </p:txBody>
      </p:sp>
    </p:spTree>
    <p:extLst>
      <p:ext uri="{BB962C8B-B14F-4D97-AF65-F5344CB8AC3E}">
        <p14:creationId xmlns:p14="http://schemas.microsoft.com/office/powerpoint/2010/main" val="4209095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BC91047-0229-4230-87F9-0C304B1BCD48}"/>
              </a:ext>
            </a:extLst>
          </p:cNvPr>
          <p:cNvSpPr>
            <a:spLocks noGrp="1"/>
          </p:cNvSpPr>
          <p:nvPr>
            <p:ph type="title"/>
          </p:nvPr>
        </p:nvSpPr>
        <p:spPr/>
        <p:txBody>
          <a:bodyPr>
            <a:normAutofit fontScale="90000"/>
          </a:bodyPr>
          <a:lstStyle/>
          <a:p>
            <a:r>
              <a:rPr lang="ru-RU" b="0" err="1">
                <a:ea typeface="+mj-lt"/>
                <a:cs typeface="+mj-lt"/>
              </a:rPr>
              <a:t>Жаңа</a:t>
            </a:r>
            <a:r>
              <a:rPr lang="ru-RU" b="0">
                <a:ea typeface="+mj-lt"/>
                <a:cs typeface="+mj-lt"/>
              </a:rPr>
              <a:t> </a:t>
            </a:r>
            <a:r>
              <a:rPr lang="ru-RU" b="0" err="1">
                <a:ea typeface="+mj-lt"/>
                <a:cs typeface="+mj-lt"/>
              </a:rPr>
              <a:t>биоматериалдарды</a:t>
            </a:r>
            <a:r>
              <a:rPr lang="ru-RU" b="0">
                <a:ea typeface="+mj-lt"/>
                <a:cs typeface="+mj-lt"/>
              </a:rPr>
              <a:t> </a:t>
            </a:r>
            <a:r>
              <a:rPr lang="ru-RU" b="0" err="1">
                <a:ea typeface="+mj-lt"/>
                <a:cs typeface="+mj-lt"/>
              </a:rPr>
              <a:t>қабылдау</a:t>
            </a:r>
            <a:endParaRPr lang="ru-RU" err="1"/>
          </a:p>
          <a:p>
            <a:r>
              <a:rPr lang="ru-RU" b="0" err="1">
                <a:ea typeface="+mj-lt"/>
                <a:cs typeface="+mj-lt"/>
              </a:rPr>
              <a:t>және</a:t>
            </a:r>
            <a:r>
              <a:rPr lang="ru-RU" b="0">
                <a:ea typeface="+mj-lt"/>
                <a:cs typeface="+mj-lt"/>
              </a:rPr>
              <a:t> </a:t>
            </a:r>
            <a:r>
              <a:rPr lang="ru-RU" b="0" err="1">
                <a:ea typeface="+mj-lt"/>
                <a:cs typeface="+mj-lt"/>
              </a:rPr>
              <a:t>пайдалануға</a:t>
            </a:r>
            <a:r>
              <a:rPr lang="ru-RU" b="0">
                <a:ea typeface="+mj-lt"/>
                <a:cs typeface="+mj-lt"/>
              </a:rPr>
              <a:t> </a:t>
            </a:r>
            <a:r>
              <a:rPr lang="ru-RU" b="0" err="1">
                <a:ea typeface="+mj-lt"/>
                <a:cs typeface="+mj-lt"/>
              </a:rPr>
              <a:t>арналған</a:t>
            </a:r>
            <a:r>
              <a:rPr lang="ru-RU" b="0">
                <a:ea typeface="+mj-lt"/>
                <a:cs typeface="+mj-lt"/>
              </a:rPr>
              <a:t> </a:t>
            </a:r>
            <a:r>
              <a:rPr lang="ru-RU" b="0" err="1">
                <a:ea typeface="+mj-lt"/>
                <a:cs typeface="+mj-lt"/>
              </a:rPr>
              <a:t>құрылғылар</a:t>
            </a:r>
            <a:endParaRPr lang="ru-RU" err="1"/>
          </a:p>
        </p:txBody>
      </p:sp>
      <p:sp>
        <p:nvSpPr>
          <p:cNvPr id="3" name="TextBox 2">
            <a:extLst>
              <a:ext uri="{FF2B5EF4-FFF2-40B4-BE49-F238E27FC236}">
                <a16:creationId xmlns:a16="http://schemas.microsoft.com/office/drawing/2014/main" xmlns="" id="{A7B3FF89-C5A0-4FC9-B4A0-4E7EA2EBB2F4}"/>
              </a:ext>
            </a:extLst>
          </p:cNvPr>
          <p:cNvSpPr txBox="1"/>
          <p:nvPr/>
        </p:nvSpPr>
        <p:spPr>
          <a:xfrm>
            <a:off x="5213230" y="1058174"/>
            <a:ext cx="5920596"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Медициналық мақсаттар үшін жаңа материалдарды әзірлеу мен пайдаланудың ерекшеліктері олардың зиянсыздығының жоғары деңгейіне көтерілген талаптарды орындау міндетінде. Бұл оларды медицинада қолдануға рұқсат алу үшін қажетті арнайы тәсілдер мен процедуралардың дамуына әкелді.</a:t>
            </a:r>
          </a:p>
        </p:txBody>
      </p:sp>
    </p:spTree>
    <p:extLst>
      <p:ext uri="{BB962C8B-B14F-4D97-AF65-F5344CB8AC3E}">
        <p14:creationId xmlns:p14="http://schemas.microsoft.com/office/powerpoint/2010/main" val="3911165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1997295-4B1C-49B1-9107-9F8F8BFB233A}"/>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1EB44FEF-EE46-41D9-907D-0ACFA3BC721B}"/>
              </a:ext>
            </a:extLst>
          </p:cNvPr>
          <p:cNvSpPr>
            <a:spLocks noGrp="1"/>
          </p:cNvSpPr>
          <p:nvPr>
            <p:ph idx="1"/>
          </p:nvPr>
        </p:nvSpPr>
        <p:spPr/>
        <p:txBody>
          <a:bodyPr>
            <a:normAutofit fontScale="92500" lnSpcReduction="10000"/>
          </a:bodyPr>
          <a:lstStyle/>
          <a:p>
            <a:r>
              <a:rPr lang="ru-RU" b="0">
                <a:ea typeface="+mn-lt"/>
                <a:cs typeface="+mn-lt"/>
              </a:rPr>
              <a:t>АҚШ пен ЕО </a:t>
            </a:r>
            <a:r>
              <a:rPr lang="ru-RU" b="0" err="1">
                <a:ea typeface="+mn-lt"/>
                <a:cs typeface="+mn-lt"/>
              </a:rPr>
              <a:t>елдері</a:t>
            </a:r>
            <a:r>
              <a:rPr lang="ru-RU" b="0">
                <a:ea typeface="+mn-lt"/>
                <a:cs typeface="+mn-lt"/>
              </a:rPr>
              <a:t>, </a:t>
            </a:r>
            <a:r>
              <a:rPr lang="ru-RU" b="0" err="1">
                <a:ea typeface="+mn-lt"/>
                <a:cs typeface="+mn-lt"/>
              </a:rPr>
              <a:t>бұл</a:t>
            </a:r>
            <a:r>
              <a:rPr lang="ru-RU" b="0">
                <a:ea typeface="+mn-lt"/>
                <a:cs typeface="+mn-lt"/>
              </a:rPr>
              <a:t> </a:t>
            </a:r>
            <a:r>
              <a:rPr lang="ru-RU" b="0" err="1">
                <a:ea typeface="+mn-lt"/>
                <a:cs typeface="+mn-lt"/>
              </a:rPr>
              <a:t>қызмет</a:t>
            </a:r>
            <a:r>
              <a:rPr lang="ru-RU" b="0">
                <a:ea typeface="+mn-lt"/>
                <a:cs typeface="+mn-lt"/>
              </a:rPr>
              <a:t> </a:t>
            </a:r>
            <a:r>
              <a:rPr lang="ru-RU" b="0" err="1">
                <a:ea typeface="+mn-lt"/>
                <a:cs typeface="+mn-lt"/>
              </a:rPr>
              <a:t>саласы</a:t>
            </a:r>
            <a:r>
              <a:rPr lang="ru-RU" b="0">
                <a:ea typeface="+mn-lt"/>
                <a:cs typeface="+mn-lt"/>
              </a:rPr>
              <a:t> </a:t>
            </a:r>
            <a:r>
              <a:rPr lang="ru-RU" b="0" err="1">
                <a:ea typeface="+mn-lt"/>
                <a:cs typeface="+mn-lt"/>
              </a:rPr>
              <a:t>заңнамамен</a:t>
            </a:r>
            <a:r>
              <a:rPr lang="ru-RU" b="0">
                <a:ea typeface="+mn-lt"/>
                <a:cs typeface="+mn-lt"/>
              </a:rPr>
              <a:t> </a:t>
            </a:r>
            <a:r>
              <a:rPr lang="ru-RU" b="0" err="1">
                <a:ea typeface="+mn-lt"/>
                <a:cs typeface="+mn-lt"/>
              </a:rPr>
              <a:t>бекітілген</a:t>
            </a:r>
            <a:r>
              <a:rPr lang="ru-RU" b="0">
                <a:ea typeface="+mn-lt"/>
                <a:cs typeface="+mn-lt"/>
              </a:rPr>
              <a:t>. </a:t>
            </a:r>
            <a:r>
              <a:rPr lang="ru-RU" b="0" err="1">
                <a:ea typeface="+mn-lt"/>
                <a:cs typeface="+mn-lt"/>
              </a:rPr>
              <a:t>Медициналық</a:t>
            </a:r>
            <a:r>
              <a:rPr lang="ru-RU" b="0">
                <a:ea typeface="+mn-lt"/>
                <a:cs typeface="+mn-lt"/>
              </a:rPr>
              <a:t> </a:t>
            </a:r>
            <a:r>
              <a:rPr lang="ru-RU" b="0" err="1">
                <a:ea typeface="+mn-lt"/>
                <a:cs typeface="+mn-lt"/>
              </a:rPr>
              <a:t>мақсаттағы</a:t>
            </a:r>
            <a:r>
              <a:rPr lang="ru-RU" b="0">
                <a:ea typeface="+mn-lt"/>
                <a:cs typeface="+mn-lt"/>
              </a:rPr>
              <a:t> </a:t>
            </a:r>
            <a:r>
              <a:rPr lang="ru-RU" b="0" err="1">
                <a:ea typeface="+mn-lt"/>
                <a:cs typeface="+mn-lt"/>
              </a:rPr>
              <a:t>бұйымдардың</a:t>
            </a:r>
            <a:r>
              <a:rPr lang="ru-RU" b="0">
                <a:ea typeface="+mn-lt"/>
                <a:cs typeface="+mn-lt"/>
              </a:rPr>
              <a:t> </a:t>
            </a:r>
            <a:r>
              <a:rPr lang="ru-RU" b="0" err="1">
                <a:ea typeface="+mn-lt"/>
                <a:cs typeface="+mn-lt"/>
              </a:rPr>
              <a:t>жіктелуі</a:t>
            </a:r>
            <a:r>
              <a:rPr lang="ru-RU" b="0">
                <a:ea typeface="+mn-lt"/>
                <a:cs typeface="+mn-lt"/>
              </a:rPr>
              <a:t> </a:t>
            </a:r>
            <a:r>
              <a:rPr lang="ru-RU" b="0" err="1">
                <a:ea typeface="+mn-lt"/>
                <a:cs typeface="+mn-lt"/>
              </a:rPr>
              <a:t>және</a:t>
            </a:r>
            <a:r>
              <a:rPr lang="ru-RU" b="0">
                <a:ea typeface="+mn-lt"/>
                <a:cs typeface="+mn-lt"/>
              </a:rPr>
              <a:t> </a:t>
            </a:r>
            <a:r>
              <a:rPr lang="ru-RU" b="0" err="1">
                <a:ea typeface="+mn-lt"/>
                <a:cs typeface="+mn-lt"/>
              </a:rPr>
              <a:t>оларды</a:t>
            </a:r>
            <a:r>
              <a:rPr lang="ru-RU" b="0">
                <a:ea typeface="+mn-lt"/>
                <a:cs typeface="+mn-lt"/>
              </a:rPr>
              <a:t> </a:t>
            </a:r>
            <a:r>
              <a:rPr lang="ru-RU" b="0" err="1">
                <a:ea typeface="+mn-lt"/>
                <a:cs typeface="+mn-lt"/>
              </a:rPr>
              <a:t>сынау</a:t>
            </a:r>
            <a:r>
              <a:rPr lang="ru-RU" b="0">
                <a:ea typeface="+mn-lt"/>
                <a:cs typeface="+mn-lt"/>
              </a:rPr>
              <a:t> </a:t>
            </a:r>
            <a:r>
              <a:rPr lang="ru-RU" b="0" err="1">
                <a:ea typeface="+mn-lt"/>
                <a:cs typeface="+mn-lt"/>
              </a:rPr>
              <a:t>ауқымы</a:t>
            </a:r>
            <a:r>
              <a:rPr lang="ru-RU" b="0">
                <a:ea typeface="+mn-lt"/>
                <a:cs typeface="+mn-lt"/>
              </a:rPr>
              <a:t> мен </a:t>
            </a:r>
            <a:r>
              <a:rPr lang="ru-RU" b="0" err="1">
                <a:ea typeface="+mn-lt"/>
                <a:cs typeface="+mn-lt"/>
              </a:rPr>
              <a:t>деңгейіне</a:t>
            </a:r>
            <a:r>
              <a:rPr lang="ru-RU" b="0">
                <a:ea typeface="+mn-lt"/>
                <a:cs typeface="+mn-lt"/>
              </a:rPr>
              <a:t> </a:t>
            </a:r>
            <a:r>
              <a:rPr lang="ru-RU" b="0" err="1">
                <a:ea typeface="+mn-lt"/>
                <a:cs typeface="+mn-lt"/>
              </a:rPr>
              <a:t>қойылатын</a:t>
            </a:r>
            <a:r>
              <a:rPr lang="ru-RU" b="0">
                <a:ea typeface="+mn-lt"/>
                <a:cs typeface="+mn-lt"/>
              </a:rPr>
              <a:t> </a:t>
            </a:r>
            <a:r>
              <a:rPr lang="ru-RU" b="0" err="1">
                <a:ea typeface="+mn-lt"/>
                <a:cs typeface="+mn-lt"/>
              </a:rPr>
              <a:t>талаптар</a:t>
            </a:r>
            <a:r>
              <a:rPr lang="ru-RU" b="0">
                <a:ea typeface="+mn-lt"/>
                <a:cs typeface="+mn-lt"/>
              </a:rPr>
              <a:t> </a:t>
            </a:r>
            <a:r>
              <a:rPr lang="ru-RU" b="0" err="1">
                <a:ea typeface="+mn-lt"/>
                <a:cs typeface="+mn-lt"/>
              </a:rPr>
              <a:t>құрылғының</a:t>
            </a:r>
            <a:r>
              <a:rPr lang="ru-RU" b="0">
                <a:ea typeface="+mn-lt"/>
                <a:cs typeface="+mn-lt"/>
              </a:rPr>
              <a:t> </a:t>
            </a:r>
            <a:r>
              <a:rPr lang="ru-RU" b="0" err="1">
                <a:ea typeface="+mn-lt"/>
                <a:cs typeface="+mn-lt"/>
              </a:rPr>
              <a:t>әрбір</a:t>
            </a:r>
            <a:r>
              <a:rPr lang="ru-RU" b="0">
                <a:ea typeface="+mn-lt"/>
                <a:cs typeface="+mn-lt"/>
              </a:rPr>
              <a:t> </a:t>
            </a:r>
            <a:r>
              <a:rPr lang="ru-RU" b="0" err="1">
                <a:ea typeface="+mn-lt"/>
                <a:cs typeface="+mn-lt"/>
              </a:rPr>
              <a:t>нақты</a:t>
            </a:r>
            <a:r>
              <a:rPr lang="ru-RU" b="0">
                <a:ea typeface="+mn-lt"/>
                <a:cs typeface="+mn-lt"/>
              </a:rPr>
              <a:t> </a:t>
            </a:r>
            <a:r>
              <a:rPr lang="ru-RU" b="0" err="1">
                <a:ea typeface="+mn-lt"/>
                <a:cs typeface="+mn-lt"/>
              </a:rPr>
              <a:t>класына</a:t>
            </a:r>
            <a:r>
              <a:rPr lang="ru-RU" b="0">
                <a:ea typeface="+mn-lt"/>
                <a:cs typeface="+mn-lt"/>
              </a:rPr>
              <a:t> </a:t>
            </a:r>
            <a:r>
              <a:rPr lang="ru-RU" b="0" err="1">
                <a:ea typeface="+mn-lt"/>
                <a:cs typeface="+mn-lt"/>
              </a:rPr>
              <a:t>тән</a:t>
            </a:r>
            <a:r>
              <a:rPr lang="ru-RU" b="0">
                <a:ea typeface="+mn-lt"/>
                <a:cs typeface="+mn-lt"/>
              </a:rPr>
              <a:t> </a:t>
            </a:r>
            <a:r>
              <a:rPr lang="ru-RU" b="0" err="1">
                <a:ea typeface="+mn-lt"/>
                <a:cs typeface="+mn-lt"/>
              </a:rPr>
              <a:t>тәуекелдерге</a:t>
            </a:r>
            <a:r>
              <a:rPr lang="ru-RU" b="0">
                <a:ea typeface="+mn-lt"/>
                <a:cs typeface="+mn-lt"/>
              </a:rPr>
              <a:t> </a:t>
            </a:r>
            <a:r>
              <a:rPr lang="ru-RU" b="0" err="1">
                <a:ea typeface="+mn-lt"/>
                <a:cs typeface="+mn-lt"/>
              </a:rPr>
              <a:t>негізделген</a:t>
            </a:r>
            <a:r>
              <a:rPr lang="ru-RU" b="0">
                <a:ea typeface="+mn-lt"/>
                <a:cs typeface="+mn-lt"/>
              </a:rPr>
              <a:t>. </a:t>
            </a:r>
            <a:r>
              <a:rPr lang="ru-RU" b="0" err="1">
                <a:ea typeface="+mn-lt"/>
                <a:cs typeface="+mn-lt"/>
              </a:rPr>
              <a:t>Медициналық</a:t>
            </a:r>
            <a:r>
              <a:rPr lang="ru-RU" b="0">
                <a:ea typeface="+mn-lt"/>
                <a:cs typeface="+mn-lt"/>
              </a:rPr>
              <a:t> </a:t>
            </a:r>
            <a:r>
              <a:rPr lang="ru-RU" b="0" err="1">
                <a:ea typeface="+mn-lt"/>
                <a:cs typeface="+mn-lt"/>
              </a:rPr>
              <a:t>құрал</a:t>
            </a:r>
            <a:r>
              <a:rPr lang="ru-RU" b="0">
                <a:ea typeface="+mn-lt"/>
                <a:cs typeface="+mn-lt"/>
              </a:rPr>
              <a:t> </a:t>
            </a:r>
            <a:r>
              <a:rPr lang="ru-RU" b="0" err="1">
                <a:ea typeface="+mn-lt"/>
                <a:cs typeface="+mn-lt"/>
              </a:rPr>
              <a:t>дегеніміз</a:t>
            </a:r>
            <a:r>
              <a:rPr lang="ru-RU" b="0">
                <a:ea typeface="+mn-lt"/>
                <a:cs typeface="+mn-lt"/>
              </a:rPr>
              <a:t>: </a:t>
            </a:r>
            <a:r>
              <a:rPr lang="ru-RU" b="0" err="1">
                <a:ea typeface="+mn-lt"/>
                <a:cs typeface="+mn-lt"/>
              </a:rPr>
              <a:t>құрылғылар</a:t>
            </a:r>
            <a:r>
              <a:rPr lang="ru-RU" b="0">
                <a:ea typeface="+mn-lt"/>
                <a:cs typeface="+mn-lt"/>
              </a:rPr>
              <a:t>, </a:t>
            </a:r>
            <a:r>
              <a:rPr lang="ru-RU" b="0" err="1">
                <a:ea typeface="+mn-lt"/>
                <a:cs typeface="+mn-lt"/>
              </a:rPr>
              <a:t>аппараттар</a:t>
            </a:r>
            <a:r>
              <a:rPr lang="ru-RU" b="0">
                <a:ea typeface="+mn-lt"/>
                <a:cs typeface="+mn-lt"/>
              </a:rPr>
              <a:t>, </a:t>
            </a:r>
            <a:r>
              <a:rPr lang="ru-RU" b="0" err="1">
                <a:ea typeface="+mn-lt"/>
                <a:cs typeface="+mn-lt"/>
              </a:rPr>
              <a:t>құралдар</a:t>
            </a:r>
            <a:r>
              <a:rPr lang="ru-RU" b="0">
                <a:ea typeface="+mn-lt"/>
                <a:cs typeface="+mn-lt"/>
              </a:rPr>
              <a:t>, </a:t>
            </a:r>
            <a:r>
              <a:rPr lang="ru-RU" b="0" err="1">
                <a:ea typeface="+mn-lt"/>
                <a:cs typeface="+mn-lt"/>
              </a:rPr>
              <a:t>машиналар</a:t>
            </a:r>
            <a:r>
              <a:rPr lang="ru-RU" b="0">
                <a:ea typeface="+mn-lt"/>
                <a:cs typeface="+mn-lt"/>
              </a:rPr>
              <a:t>, </a:t>
            </a:r>
            <a:r>
              <a:rPr lang="ru-RU" b="0" err="1">
                <a:ea typeface="+mn-lt"/>
                <a:cs typeface="+mn-lt"/>
              </a:rPr>
              <a:t>имплантанттар</a:t>
            </a:r>
            <a:r>
              <a:rPr lang="ru-RU" b="0">
                <a:ea typeface="+mn-lt"/>
                <a:cs typeface="+mn-lt"/>
              </a:rPr>
              <a:t>, </a:t>
            </a:r>
            <a:r>
              <a:rPr lang="ru-RU" b="0" err="1">
                <a:ea typeface="+mn-lt"/>
                <a:cs typeface="+mn-lt"/>
              </a:rPr>
              <a:t>экстракорпоралды</a:t>
            </a:r>
            <a:r>
              <a:rPr lang="ru-RU" b="0">
                <a:ea typeface="+mn-lt"/>
                <a:cs typeface="+mn-lt"/>
              </a:rPr>
              <a:t> </a:t>
            </a:r>
            <a:r>
              <a:rPr lang="ru-RU" b="0" err="1">
                <a:ea typeface="+mn-lt"/>
                <a:cs typeface="+mn-lt"/>
              </a:rPr>
              <a:t>реактивтер</a:t>
            </a:r>
            <a:r>
              <a:rPr lang="ru-RU" b="0">
                <a:ea typeface="+mn-lt"/>
                <a:cs typeface="+mn-lt"/>
              </a:rPr>
              <a:t> </a:t>
            </a:r>
            <a:r>
              <a:rPr lang="ru-RU" b="0" err="1">
                <a:ea typeface="+mn-lt"/>
                <a:cs typeface="+mn-lt"/>
              </a:rPr>
              <a:t>немесе</a:t>
            </a:r>
            <a:r>
              <a:rPr lang="ru-RU" b="0">
                <a:ea typeface="+mn-lt"/>
                <a:cs typeface="+mn-lt"/>
              </a:rPr>
              <a:t> </a:t>
            </a:r>
            <a:r>
              <a:rPr lang="ru-RU" b="0" err="1">
                <a:ea typeface="+mn-lt"/>
                <a:cs typeface="+mn-lt"/>
              </a:rPr>
              <a:t>басқа</a:t>
            </a:r>
            <a:r>
              <a:rPr lang="ru-RU" b="0">
                <a:ea typeface="+mn-lt"/>
                <a:cs typeface="+mn-lt"/>
              </a:rPr>
              <a:t> </a:t>
            </a:r>
            <a:r>
              <a:rPr lang="ru-RU" b="0" err="1">
                <a:ea typeface="+mn-lt"/>
                <a:cs typeface="+mn-lt"/>
              </a:rPr>
              <a:t>ұқсас</a:t>
            </a:r>
            <a:r>
              <a:rPr lang="ru-RU" b="0">
                <a:ea typeface="+mn-lt"/>
                <a:cs typeface="+mn-lt"/>
              </a:rPr>
              <a:t> </a:t>
            </a:r>
            <a:r>
              <a:rPr lang="ru-RU" b="0" err="1">
                <a:ea typeface="+mn-lt"/>
                <a:cs typeface="+mn-lt"/>
              </a:rPr>
              <a:t>заттар</a:t>
            </a:r>
            <a:r>
              <a:rPr lang="ru-RU" b="0">
                <a:ea typeface="+mn-lt"/>
                <a:cs typeface="+mn-lt"/>
              </a:rPr>
              <a:t>, </a:t>
            </a:r>
            <a:r>
              <a:rPr lang="ru-RU" b="0" err="1">
                <a:ea typeface="+mn-lt"/>
                <a:cs typeface="+mn-lt"/>
              </a:rPr>
              <a:t>оның</a:t>
            </a:r>
            <a:r>
              <a:rPr lang="ru-RU" b="0">
                <a:ea typeface="+mn-lt"/>
                <a:cs typeface="+mn-lt"/>
              </a:rPr>
              <a:t> </a:t>
            </a:r>
            <a:r>
              <a:rPr lang="ru-RU" b="0" err="1">
                <a:ea typeface="+mn-lt"/>
                <a:cs typeface="+mn-lt"/>
              </a:rPr>
              <a:t>ішінде</a:t>
            </a:r>
            <a:r>
              <a:rPr lang="ru-RU" b="0">
                <a:ea typeface="+mn-lt"/>
                <a:cs typeface="+mn-lt"/>
              </a:rPr>
              <a:t> диагноз </a:t>
            </a:r>
            <a:r>
              <a:rPr lang="ru-RU" b="0" err="1">
                <a:ea typeface="+mn-lt"/>
                <a:cs typeface="+mn-lt"/>
              </a:rPr>
              <a:t>қоюға</a:t>
            </a:r>
            <a:r>
              <a:rPr lang="ru-RU" b="0">
                <a:ea typeface="+mn-lt"/>
                <a:cs typeface="+mn-lt"/>
              </a:rPr>
              <a:t>, </a:t>
            </a:r>
            <a:r>
              <a:rPr lang="ru-RU" b="0" err="1">
                <a:ea typeface="+mn-lt"/>
                <a:cs typeface="+mn-lt"/>
              </a:rPr>
              <a:t>науқастарды</a:t>
            </a:r>
            <a:r>
              <a:rPr lang="ru-RU" b="0">
                <a:ea typeface="+mn-lt"/>
                <a:cs typeface="+mn-lt"/>
              </a:rPr>
              <a:t> </a:t>
            </a:r>
            <a:r>
              <a:rPr lang="ru-RU" b="0" err="1">
                <a:ea typeface="+mn-lt"/>
                <a:cs typeface="+mn-lt"/>
              </a:rPr>
              <a:t>күтуге</a:t>
            </a:r>
            <a:r>
              <a:rPr lang="ru-RU" b="0">
                <a:ea typeface="+mn-lt"/>
                <a:cs typeface="+mn-lt"/>
              </a:rPr>
              <a:t>, </a:t>
            </a:r>
            <a:r>
              <a:rPr lang="ru-RU" b="0" err="1">
                <a:ea typeface="+mn-lt"/>
                <a:cs typeface="+mn-lt"/>
              </a:rPr>
              <a:t>ауруды</a:t>
            </a:r>
            <a:r>
              <a:rPr lang="ru-RU" b="0">
                <a:ea typeface="+mn-lt"/>
                <a:cs typeface="+mn-lt"/>
              </a:rPr>
              <a:t> </a:t>
            </a:r>
            <a:r>
              <a:rPr lang="ru-RU" b="0" err="1">
                <a:ea typeface="+mn-lt"/>
                <a:cs typeface="+mn-lt"/>
              </a:rPr>
              <a:t>немесе</a:t>
            </a:r>
            <a:r>
              <a:rPr lang="ru-RU" b="0">
                <a:ea typeface="+mn-lt"/>
                <a:cs typeface="+mn-lt"/>
              </a:rPr>
              <a:t> </a:t>
            </a:r>
            <a:r>
              <a:rPr lang="ru-RU" b="0" err="1">
                <a:ea typeface="+mn-lt"/>
                <a:cs typeface="+mn-lt"/>
              </a:rPr>
              <a:t>жағдайды</a:t>
            </a:r>
            <a:r>
              <a:rPr lang="ru-RU" b="0">
                <a:ea typeface="+mn-lt"/>
                <a:cs typeface="+mn-lt"/>
              </a:rPr>
              <a:t> </a:t>
            </a:r>
            <a:r>
              <a:rPr lang="ru-RU" b="0" err="1">
                <a:ea typeface="+mn-lt"/>
                <a:cs typeface="+mn-lt"/>
              </a:rPr>
              <a:t>емдеуге</a:t>
            </a:r>
            <a:r>
              <a:rPr lang="ru-RU" b="0">
                <a:ea typeface="+mn-lt"/>
                <a:cs typeface="+mn-lt"/>
              </a:rPr>
              <a:t> </a:t>
            </a:r>
            <a:r>
              <a:rPr lang="ru-RU" b="0" err="1">
                <a:ea typeface="+mn-lt"/>
                <a:cs typeface="+mn-lt"/>
              </a:rPr>
              <a:t>немесе</a:t>
            </a:r>
            <a:r>
              <a:rPr lang="ru-RU" b="0">
                <a:ea typeface="+mn-lt"/>
                <a:cs typeface="+mn-lt"/>
              </a:rPr>
              <a:t> </a:t>
            </a:r>
            <a:r>
              <a:rPr lang="ru-RU" b="0" err="1">
                <a:ea typeface="+mn-lt"/>
                <a:cs typeface="+mn-lt"/>
              </a:rPr>
              <a:t>алдын</a:t>
            </a:r>
            <a:r>
              <a:rPr lang="ru-RU" b="0">
                <a:ea typeface="+mn-lt"/>
                <a:cs typeface="+mn-lt"/>
              </a:rPr>
              <a:t> </a:t>
            </a:r>
            <a:r>
              <a:rPr lang="ru-RU" b="0" err="1">
                <a:ea typeface="+mn-lt"/>
                <a:cs typeface="+mn-lt"/>
              </a:rPr>
              <a:t>алуға</a:t>
            </a:r>
            <a:r>
              <a:rPr lang="ru-RU" b="0">
                <a:ea typeface="+mn-lt"/>
                <a:cs typeface="+mn-lt"/>
              </a:rPr>
              <a:t> </a:t>
            </a:r>
            <a:r>
              <a:rPr lang="ru-RU" b="0" err="1">
                <a:ea typeface="+mn-lt"/>
                <a:cs typeface="+mn-lt"/>
              </a:rPr>
              <a:t>байланысты</a:t>
            </a:r>
            <a:r>
              <a:rPr lang="ru-RU" b="0">
                <a:ea typeface="+mn-lt"/>
                <a:cs typeface="+mn-lt"/>
              </a:rPr>
              <a:t> </a:t>
            </a:r>
            <a:r>
              <a:rPr lang="ru-RU" b="0" err="1">
                <a:ea typeface="+mn-lt"/>
                <a:cs typeface="+mn-lt"/>
              </a:rPr>
              <a:t>кез-келген</a:t>
            </a:r>
            <a:r>
              <a:rPr lang="ru-RU" b="0">
                <a:ea typeface="+mn-lt"/>
                <a:cs typeface="+mn-lt"/>
              </a:rPr>
              <a:t> компонент </a:t>
            </a:r>
            <a:r>
              <a:rPr lang="ru-RU" b="0" err="1">
                <a:ea typeface="+mn-lt"/>
                <a:cs typeface="+mn-lt"/>
              </a:rPr>
              <a:t>немесе</a:t>
            </a:r>
            <a:r>
              <a:rPr lang="ru-RU" b="0">
                <a:ea typeface="+mn-lt"/>
                <a:cs typeface="+mn-lt"/>
              </a:rPr>
              <a:t> бөліктер. </a:t>
            </a:r>
            <a:endParaRPr lang="ru-RU" b="0">
              <a:ea typeface="Meiryo"/>
            </a:endParaRPr>
          </a:p>
        </p:txBody>
      </p:sp>
      <p:sp>
        <p:nvSpPr>
          <p:cNvPr id="4" name="Текст 3">
            <a:extLst>
              <a:ext uri="{FF2B5EF4-FFF2-40B4-BE49-F238E27FC236}">
                <a16:creationId xmlns:a16="http://schemas.microsoft.com/office/drawing/2014/main" xmlns="" id="{1582A9AC-D044-4E24-98D8-4E0CBB3465D0}"/>
              </a:ext>
            </a:extLst>
          </p:cNvPr>
          <p:cNvSpPr>
            <a:spLocks noGrp="1"/>
          </p:cNvSpPr>
          <p:nvPr>
            <p:ph type="body" sz="half" idx="2"/>
          </p:nvPr>
        </p:nvSpPr>
        <p:spPr/>
        <p:txBody>
          <a:bodyPr/>
          <a:lstStyle/>
          <a:p>
            <a:endParaRPr lang="ru-RU"/>
          </a:p>
        </p:txBody>
      </p:sp>
    </p:spTree>
    <p:extLst>
      <p:ext uri="{BB962C8B-B14F-4D97-AF65-F5344CB8AC3E}">
        <p14:creationId xmlns:p14="http://schemas.microsoft.com/office/powerpoint/2010/main" val="3616682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A47FC4B-E07E-4583-B029-630F9B6314A9}"/>
              </a:ext>
            </a:extLst>
          </p:cNvPr>
          <p:cNvSpPr>
            <a:spLocks noGrp="1"/>
          </p:cNvSpPr>
          <p:nvPr>
            <p:ph type="title"/>
          </p:nvPr>
        </p:nvSpPr>
        <p:spPr/>
        <p:txBody>
          <a:bodyPr/>
          <a:lstStyle/>
          <a:p>
            <a:endParaRPr lang="ru-RU"/>
          </a:p>
        </p:txBody>
      </p:sp>
      <p:sp>
        <p:nvSpPr>
          <p:cNvPr id="3" name="TextBox 2">
            <a:extLst>
              <a:ext uri="{FF2B5EF4-FFF2-40B4-BE49-F238E27FC236}">
                <a16:creationId xmlns:a16="http://schemas.microsoft.com/office/drawing/2014/main" xmlns="" id="{39E40E1F-0AFF-4A32-BCC0-069C0D1B4636}"/>
              </a:ext>
            </a:extLst>
          </p:cNvPr>
          <p:cNvSpPr txBox="1"/>
          <p:nvPr/>
        </p:nvSpPr>
        <p:spPr>
          <a:xfrm>
            <a:off x="5608864" y="791936"/>
            <a:ext cx="4920343"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Медициналық мақсаттағы бұйымдардың класына байланысты әр түрлі деңгейдегі заңнамалық бақылау тетіктері келтірілген. АҚШ-та медициналық мақсаттағы бұйымдарды тіркеуді Азық-түлік және дәрі-дәрмекпен қамтамасыз ету басқармасы (FDA) реттейді; Ұлыбританияда медициналық құрылғылар агенттігі; Жапонияда Денсаулық сақтау және әл-ауқат министрлігі; ЕО-да өнімдер CE белгісімен белгіленеді.</a:t>
            </a:r>
          </a:p>
        </p:txBody>
      </p:sp>
    </p:spTree>
    <p:extLst>
      <p:ext uri="{BB962C8B-B14F-4D97-AF65-F5344CB8AC3E}">
        <p14:creationId xmlns:p14="http://schemas.microsoft.com/office/powerpoint/2010/main" val="163039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DA4E7B50-D68C-43EB-930F-EA442A13A9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3611DA2B-4CF7-4A57-82AC-FA120DE44D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1037230"/>
            <a:ext cx="9158373" cy="507517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02822754-E01B-4742-88B9-BE0984BAFE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64471" y="-4078"/>
            <a:ext cx="3027529"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65304E59-B4DC-4CA3-89F1-5C88000EB7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61420" y="6167615"/>
            <a:ext cx="3027529"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C1CF7BFC-0A02-4106-88A8-CCC0D94445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144405"/>
            <a:ext cx="9201530" cy="73455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xmlns="" id="{1C1079DE-42AC-4D2A-8027-2E9A51B36D7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64472" y="1052464"/>
            <a:ext cx="3027528" cy="5115151"/>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xmlns="" id="{387C5BBA-BBE2-4821-96CF-38FC49570F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xmlns="" id="{48A1D5A7-7731-4E8A-BE69-52390AF91383}"/>
              </a:ext>
            </a:extLst>
          </p:cNvPr>
          <p:cNvSpPr>
            <a:spLocks noGrp="1"/>
          </p:cNvSpPr>
          <p:nvPr>
            <p:ph idx="1"/>
          </p:nvPr>
        </p:nvSpPr>
        <p:spPr>
          <a:xfrm>
            <a:off x="528387" y="1478788"/>
            <a:ext cx="8516309" cy="4295806"/>
          </a:xfrm>
        </p:spPr>
        <p:txBody>
          <a:bodyPr anchor="t">
            <a:normAutofit fontScale="85000" lnSpcReduction="10000"/>
          </a:bodyPr>
          <a:lstStyle/>
          <a:p>
            <a:pPr>
              <a:lnSpc>
                <a:spcPct val="130000"/>
              </a:lnSpc>
            </a:pPr>
            <a:r>
              <a:rPr lang="ru-RU" sz="2000" b="0" err="1">
                <a:ea typeface="+mn-lt"/>
                <a:cs typeface="+mn-lt"/>
              </a:rPr>
              <a:t>Тірі</a:t>
            </a:r>
            <a:r>
              <a:rPr lang="ru-RU" sz="2000" b="0">
                <a:ea typeface="+mn-lt"/>
                <a:cs typeface="+mn-lt"/>
              </a:rPr>
              <a:t> </a:t>
            </a:r>
            <a:r>
              <a:rPr lang="ru-RU" sz="2000" b="0" err="1">
                <a:ea typeface="+mn-lt"/>
                <a:cs typeface="+mn-lt"/>
              </a:rPr>
              <a:t>ағзаның</a:t>
            </a:r>
            <a:r>
              <a:rPr lang="ru-RU" sz="2000" b="0">
                <a:ea typeface="+mn-lt"/>
                <a:cs typeface="+mn-lt"/>
              </a:rPr>
              <a:t> </a:t>
            </a:r>
            <a:r>
              <a:rPr lang="ru-RU" sz="2000" b="0" err="1">
                <a:ea typeface="+mn-lt"/>
                <a:cs typeface="+mn-lt"/>
              </a:rPr>
              <a:t>қоршаған</a:t>
            </a:r>
            <a:r>
              <a:rPr lang="ru-RU" sz="2000" b="0">
                <a:ea typeface="+mn-lt"/>
                <a:cs typeface="+mn-lt"/>
              </a:rPr>
              <a:t> </a:t>
            </a:r>
            <a:r>
              <a:rPr lang="ru-RU" sz="2000" b="0" err="1">
                <a:ea typeface="+mn-lt"/>
                <a:cs typeface="+mn-lt"/>
              </a:rPr>
              <a:t>ортамен</a:t>
            </a:r>
            <a:r>
              <a:rPr lang="ru-RU" sz="2000" b="0">
                <a:ea typeface="+mn-lt"/>
                <a:cs typeface="+mn-lt"/>
              </a:rPr>
              <a:t> </a:t>
            </a:r>
            <a:r>
              <a:rPr lang="ru-RU" sz="2000" b="0" err="1">
                <a:ea typeface="+mn-lt"/>
                <a:cs typeface="+mn-lt"/>
              </a:rPr>
              <a:t>байланысуына</a:t>
            </a:r>
            <a:r>
              <a:rPr lang="ru-RU" sz="2000" b="0">
                <a:ea typeface="+mn-lt"/>
                <a:cs typeface="+mn-lt"/>
              </a:rPr>
              <a:t> </a:t>
            </a:r>
            <a:r>
              <a:rPr lang="ru-RU" sz="2000" b="0" err="1">
                <a:ea typeface="+mn-lt"/>
                <a:cs typeface="+mn-lt"/>
              </a:rPr>
              <a:t>арналған</a:t>
            </a:r>
            <a:r>
              <a:rPr lang="ru-RU" sz="2000" b="0">
                <a:ea typeface="+mn-lt"/>
                <a:cs typeface="+mn-lt"/>
              </a:rPr>
              <a:t> </a:t>
            </a:r>
            <a:r>
              <a:rPr lang="ru-RU" sz="2000" b="0" err="1">
                <a:ea typeface="+mn-lt"/>
                <a:cs typeface="+mn-lt"/>
              </a:rPr>
              <a:t>және</a:t>
            </a:r>
            <a:r>
              <a:rPr lang="ru-RU" sz="2000" b="0">
                <a:ea typeface="+mn-lt"/>
                <a:cs typeface="+mn-lt"/>
              </a:rPr>
              <a:t> </a:t>
            </a:r>
            <a:r>
              <a:rPr lang="ru-RU" sz="2000" b="0" err="1">
                <a:ea typeface="+mn-lt"/>
                <a:cs typeface="+mn-lt"/>
              </a:rPr>
              <a:t>медициналық</a:t>
            </a:r>
            <a:r>
              <a:rPr lang="ru-RU" sz="2000" b="0">
                <a:ea typeface="+mn-lt"/>
                <a:cs typeface="+mn-lt"/>
              </a:rPr>
              <a:t> </a:t>
            </a:r>
            <a:r>
              <a:rPr lang="ru-RU" sz="2000" b="0" err="1">
                <a:ea typeface="+mn-lt"/>
                <a:cs typeface="+mn-lt"/>
              </a:rPr>
              <a:t>мақсаттағы</a:t>
            </a:r>
            <a:r>
              <a:rPr lang="ru-RU" sz="2000" b="0">
                <a:ea typeface="+mn-lt"/>
                <a:cs typeface="+mn-lt"/>
              </a:rPr>
              <a:t> </a:t>
            </a:r>
            <a:r>
              <a:rPr lang="ru-RU" sz="2000" b="0" err="1">
                <a:ea typeface="+mn-lt"/>
                <a:cs typeface="+mn-lt"/>
              </a:rPr>
              <a:t>бұйымдар</a:t>
            </a:r>
            <a:r>
              <a:rPr lang="ru-RU" sz="2000" b="0">
                <a:ea typeface="+mn-lt"/>
                <a:cs typeface="+mn-lt"/>
              </a:rPr>
              <a:t> мен </a:t>
            </a:r>
            <a:r>
              <a:rPr lang="ru-RU" sz="2000" b="0" err="1">
                <a:ea typeface="+mn-lt"/>
                <a:cs typeface="+mn-lt"/>
              </a:rPr>
              <a:t>құралдарды</a:t>
            </a:r>
            <a:r>
              <a:rPr lang="ru-RU" sz="2000" b="0">
                <a:ea typeface="+mn-lt"/>
                <a:cs typeface="+mn-lt"/>
              </a:rPr>
              <a:t> </a:t>
            </a:r>
            <a:r>
              <a:rPr lang="ru-RU" sz="2000" b="0" err="1">
                <a:ea typeface="+mn-lt"/>
                <a:cs typeface="+mn-lt"/>
              </a:rPr>
              <a:t>жасау</a:t>
            </a:r>
            <a:r>
              <a:rPr lang="ru-RU" sz="2000" b="0">
                <a:ea typeface="+mn-lt"/>
                <a:cs typeface="+mn-lt"/>
              </a:rPr>
              <a:t> </a:t>
            </a:r>
            <a:r>
              <a:rPr lang="ru-RU" sz="2000" b="0" err="1">
                <a:ea typeface="+mn-lt"/>
                <a:cs typeface="+mn-lt"/>
              </a:rPr>
              <a:t>үшін</a:t>
            </a:r>
            <a:r>
              <a:rPr lang="ru-RU" sz="2000" b="0">
                <a:ea typeface="+mn-lt"/>
                <a:cs typeface="+mn-lt"/>
              </a:rPr>
              <a:t> </a:t>
            </a:r>
            <a:r>
              <a:rPr lang="ru-RU" sz="2000" b="0" err="1">
                <a:ea typeface="+mn-lt"/>
                <a:cs typeface="+mn-lt"/>
              </a:rPr>
              <a:t>қолданылатын</a:t>
            </a:r>
            <a:r>
              <a:rPr lang="ru-RU" sz="2000" b="0">
                <a:ea typeface="+mn-lt"/>
                <a:cs typeface="+mn-lt"/>
              </a:rPr>
              <a:t> </a:t>
            </a:r>
            <a:r>
              <a:rPr lang="ru-RU" sz="2000" b="0" err="1">
                <a:ea typeface="+mn-lt"/>
                <a:cs typeface="+mn-lt"/>
              </a:rPr>
              <a:t>материалдарды</a:t>
            </a:r>
            <a:r>
              <a:rPr lang="ru-RU" sz="2000" b="0">
                <a:ea typeface="+mn-lt"/>
                <a:cs typeface="+mn-lt"/>
              </a:rPr>
              <a:t> «</a:t>
            </a:r>
            <a:r>
              <a:rPr lang="ru-RU" sz="2000" b="0" err="1">
                <a:ea typeface="+mn-lt"/>
                <a:cs typeface="+mn-lt"/>
              </a:rPr>
              <a:t>биоматериалдар</a:t>
            </a:r>
            <a:r>
              <a:rPr lang="ru-RU" sz="2000" b="0">
                <a:ea typeface="+mn-lt"/>
                <a:cs typeface="+mn-lt"/>
              </a:rPr>
              <a:t>» </a:t>
            </a:r>
            <a:r>
              <a:rPr lang="ru-RU" sz="2000" b="0" err="1">
                <a:ea typeface="+mn-lt"/>
                <a:cs typeface="+mn-lt"/>
              </a:rPr>
              <a:t>деп</a:t>
            </a:r>
            <a:r>
              <a:rPr lang="ru-RU" sz="2000" b="0">
                <a:ea typeface="+mn-lt"/>
                <a:cs typeface="+mn-lt"/>
              </a:rPr>
              <a:t> </a:t>
            </a:r>
            <a:r>
              <a:rPr lang="ru-RU" sz="2000" b="0" err="1">
                <a:ea typeface="+mn-lt"/>
                <a:cs typeface="+mn-lt"/>
              </a:rPr>
              <a:t>атайды</a:t>
            </a:r>
            <a:r>
              <a:rPr lang="ru-RU" sz="2000" b="0">
                <a:ea typeface="+mn-lt"/>
                <a:cs typeface="+mn-lt"/>
              </a:rPr>
              <a:t>.  </a:t>
            </a:r>
            <a:r>
              <a:rPr lang="ru-RU" sz="2000" b="0" err="1">
                <a:ea typeface="+mn-lt"/>
                <a:cs typeface="+mn-lt"/>
              </a:rPr>
              <a:t>Реконструктивті</a:t>
            </a:r>
            <a:r>
              <a:rPr lang="ru-RU" sz="2000" b="0">
                <a:ea typeface="+mn-lt"/>
                <a:cs typeface="+mn-lt"/>
              </a:rPr>
              <a:t> </a:t>
            </a:r>
            <a:r>
              <a:rPr lang="ru-RU" sz="2000" b="0" err="1">
                <a:ea typeface="+mn-lt"/>
                <a:cs typeface="+mn-lt"/>
              </a:rPr>
              <a:t>хирургиядағы</a:t>
            </a:r>
            <a:r>
              <a:rPr lang="ru-RU" sz="2000" b="0">
                <a:ea typeface="+mn-lt"/>
                <a:cs typeface="+mn-lt"/>
              </a:rPr>
              <a:t> </a:t>
            </a:r>
            <a:r>
              <a:rPr lang="ru-RU" sz="2000" b="0" err="1">
                <a:ea typeface="+mn-lt"/>
                <a:cs typeface="+mn-lt"/>
              </a:rPr>
              <a:t>трансплантологияны</a:t>
            </a:r>
            <a:r>
              <a:rPr lang="ru-RU" sz="2000" b="0">
                <a:ea typeface="+mn-lt"/>
                <a:cs typeface="+mn-lt"/>
              </a:rPr>
              <a:t> </a:t>
            </a:r>
            <a:r>
              <a:rPr lang="ru-RU" sz="2000" b="0" err="1">
                <a:ea typeface="+mn-lt"/>
                <a:cs typeface="+mn-lt"/>
              </a:rPr>
              <a:t>дамыту</a:t>
            </a:r>
            <a:r>
              <a:rPr lang="ru-RU" sz="2000" b="0">
                <a:ea typeface="+mn-lt"/>
                <a:cs typeface="+mn-lt"/>
              </a:rPr>
              <a:t> </a:t>
            </a:r>
            <a:r>
              <a:rPr lang="ru-RU" sz="2000" b="0" err="1">
                <a:ea typeface="+mn-lt"/>
                <a:cs typeface="+mn-lt"/>
              </a:rPr>
              <a:t>және</a:t>
            </a:r>
            <a:r>
              <a:rPr lang="ru-RU" sz="2000" b="0">
                <a:ea typeface="+mn-lt"/>
                <a:cs typeface="+mn-lt"/>
              </a:rPr>
              <a:t> </a:t>
            </a:r>
            <a:r>
              <a:rPr lang="ru-RU" sz="2000" b="0" err="1">
                <a:ea typeface="+mn-lt"/>
                <a:cs typeface="+mn-lt"/>
              </a:rPr>
              <a:t>жетілдіру</a:t>
            </a:r>
            <a:r>
              <a:rPr lang="ru-RU" sz="2000" b="0">
                <a:ea typeface="+mn-lt"/>
                <a:cs typeface="+mn-lt"/>
              </a:rPr>
              <a:t> </a:t>
            </a:r>
            <a:r>
              <a:rPr lang="ru-RU" sz="2000" b="0" err="1">
                <a:ea typeface="+mn-lt"/>
                <a:cs typeface="+mn-lt"/>
              </a:rPr>
              <a:t>үшін</a:t>
            </a:r>
            <a:r>
              <a:rPr lang="ru-RU" sz="2000" b="0">
                <a:ea typeface="+mn-lt"/>
                <a:cs typeface="+mn-lt"/>
              </a:rPr>
              <a:t> </a:t>
            </a:r>
            <a:r>
              <a:rPr lang="ru-RU" sz="2000" b="0" err="1">
                <a:ea typeface="+mn-lt"/>
                <a:cs typeface="+mn-lt"/>
              </a:rPr>
              <a:t>маңызды</a:t>
            </a:r>
            <a:r>
              <a:rPr lang="ru-RU" sz="2000" b="0">
                <a:ea typeface="+mn-lt"/>
                <a:cs typeface="+mn-lt"/>
              </a:rPr>
              <a:t> </a:t>
            </a:r>
            <a:r>
              <a:rPr lang="ru-RU" sz="2000" b="0" err="1">
                <a:ea typeface="+mn-lt"/>
                <a:cs typeface="+mn-lt"/>
              </a:rPr>
              <a:t>болып</a:t>
            </a:r>
            <a:r>
              <a:rPr lang="ru-RU" sz="2000" b="0">
                <a:ea typeface="+mn-lt"/>
                <a:cs typeface="+mn-lt"/>
              </a:rPr>
              <a:t> </a:t>
            </a:r>
            <a:r>
              <a:rPr lang="ru-RU" sz="2000" b="0" err="1">
                <a:ea typeface="+mn-lt"/>
                <a:cs typeface="+mn-lt"/>
              </a:rPr>
              <a:t>табылатын</a:t>
            </a:r>
            <a:r>
              <a:rPr lang="ru-RU" sz="2000" b="0">
                <a:ea typeface="+mn-lt"/>
                <a:cs typeface="+mn-lt"/>
              </a:rPr>
              <a:t> </a:t>
            </a:r>
            <a:r>
              <a:rPr lang="ru-RU" sz="2000" b="0" err="1">
                <a:ea typeface="+mn-lt"/>
                <a:cs typeface="+mn-lt"/>
              </a:rPr>
              <a:t>материалдар</a:t>
            </a:r>
            <a:r>
              <a:rPr lang="ru-RU" sz="2000" b="0">
                <a:ea typeface="+mn-lt"/>
                <a:cs typeface="+mn-lt"/>
              </a:rPr>
              <a:t> </a:t>
            </a:r>
            <a:r>
              <a:rPr lang="ru-RU" sz="2000" b="0" err="1">
                <a:ea typeface="+mn-lt"/>
                <a:cs typeface="+mn-lt"/>
              </a:rPr>
              <a:t>тізіміне</a:t>
            </a:r>
            <a:r>
              <a:rPr lang="ru-RU" sz="2000" b="0">
                <a:ea typeface="+mn-lt"/>
                <a:cs typeface="+mn-lt"/>
              </a:rPr>
              <a:t> </a:t>
            </a:r>
            <a:r>
              <a:rPr lang="ru-RU" sz="2000" b="0" err="1">
                <a:ea typeface="+mn-lt"/>
                <a:cs typeface="+mn-lt"/>
              </a:rPr>
              <a:t>әртүрлі</a:t>
            </a:r>
            <a:r>
              <a:rPr lang="ru-RU" sz="2000" b="0">
                <a:ea typeface="+mn-lt"/>
                <a:cs typeface="+mn-lt"/>
              </a:rPr>
              <a:t> </a:t>
            </a:r>
            <a:r>
              <a:rPr lang="ru-RU" sz="2000" b="0" err="1">
                <a:ea typeface="+mn-lt"/>
                <a:cs typeface="+mn-lt"/>
              </a:rPr>
              <a:t>функционалдық</a:t>
            </a:r>
            <a:r>
              <a:rPr lang="ru-RU" sz="2000" b="0">
                <a:ea typeface="+mn-lt"/>
                <a:cs typeface="+mn-lt"/>
              </a:rPr>
              <a:t> </a:t>
            </a:r>
            <a:r>
              <a:rPr lang="ru-RU" sz="2000" b="0" err="1">
                <a:ea typeface="+mn-lt"/>
                <a:cs typeface="+mn-lt"/>
              </a:rPr>
              <a:t>сипаттамалары</a:t>
            </a:r>
            <a:r>
              <a:rPr lang="ru-RU" sz="2000" b="0">
                <a:ea typeface="+mn-lt"/>
                <a:cs typeface="+mn-lt"/>
              </a:rPr>
              <a:t> мен </a:t>
            </a:r>
            <a:r>
              <a:rPr lang="ru-RU" sz="2000" b="0" err="1">
                <a:ea typeface="+mn-lt"/>
                <a:cs typeface="+mn-lt"/>
              </a:rPr>
              <a:t>негізгі</a:t>
            </a:r>
            <a:r>
              <a:rPr lang="ru-RU" sz="2000" b="0">
                <a:ea typeface="+mn-lt"/>
                <a:cs typeface="+mn-lt"/>
              </a:rPr>
              <a:t> </a:t>
            </a:r>
            <a:r>
              <a:rPr lang="ru-RU" sz="2000" b="0" err="1">
                <a:ea typeface="+mn-lt"/>
                <a:cs typeface="+mn-lt"/>
              </a:rPr>
              <a:t>қасиеттері</a:t>
            </a:r>
            <a:r>
              <a:rPr lang="ru-RU" sz="2000" b="0">
                <a:ea typeface="+mn-lt"/>
                <a:cs typeface="+mn-lt"/>
              </a:rPr>
              <a:t> бар </a:t>
            </a:r>
            <a:r>
              <a:rPr lang="ru-RU" sz="2000" b="0" err="1">
                <a:ea typeface="+mn-lt"/>
                <a:cs typeface="+mn-lt"/>
              </a:rPr>
              <a:t>әртүрлі</a:t>
            </a:r>
            <a:r>
              <a:rPr lang="ru-RU" sz="2000" b="0">
                <a:ea typeface="+mn-lt"/>
                <a:cs typeface="+mn-lt"/>
              </a:rPr>
              <a:t> </a:t>
            </a:r>
            <a:r>
              <a:rPr lang="ru-RU" sz="2000" b="0" err="1">
                <a:ea typeface="+mn-lt"/>
                <a:cs typeface="+mn-lt"/>
              </a:rPr>
              <a:t>материалдар</a:t>
            </a:r>
            <a:r>
              <a:rPr lang="ru-RU" sz="2000" b="0">
                <a:ea typeface="+mn-lt"/>
                <a:cs typeface="+mn-lt"/>
              </a:rPr>
              <a:t> мен </a:t>
            </a:r>
            <a:r>
              <a:rPr lang="ru-RU" sz="2000" b="0" err="1">
                <a:ea typeface="+mn-lt"/>
                <a:cs typeface="+mn-lt"/>
              </a:rPr>
              <a:t>композиттер</a:t>
            </a:r>
            <a:r>
              <a:rPr lang="ru-RU" sz="2000" b="0">
                <a:ea typeface="+mn-lt"/>
                <a:cs typeface="+mn-lt"/>
              </a:rPr>
              <a:t> </a:t>
            </a:r>
            <a:r>
              <a:rPr lang="ru-RU" sz="2000" b="0" err="1">
                <a:ea typeface="+mn-lt"/>
                <a:cs typeface="+mn-lt"/>
              </a:rPr>
              <a:t>кіреді</a:t>
            </a:r>
            <a:r>
              <a:rPr lang="ru-RU" sz="2000" b="0">
                <a:ea typeface="+mn-lt"/>
                <a:cs typeface="+mn-lt"/>
              </a:rPr>
              <a:t>. </a:t>
            </a:r>
            <a:r>
              <a:rPr lang="ru-RU" sz="2000" b="0" err="1">
                <a:ea typeface="+mn-lt"/>
                <a:cs typeface="+mn-lt"/>
              </a:rPr>
              <a:t>Қазіргі</a:t>
            </a:r>
            <a:r>
              <a:rPr lang="ru-RU" sz="2000" b="0">
                <a:ea typeface="+mn-lt"/>
                <a:cs typeface="+mn-lt"/>
              </a:rPr>
              <a:t> </a:t>
            </a:r>
            <a:r>
              <a:rPr lang="ru-RU" sz="2000" b="0" err="1">
                <a:ea typeface="+mn-lt"/>
                <a:cs typeface="+mn-lt"/>
              </a:rPr>
              <a:t>уақытта</a:t>
            </a:r>
            <a:r>
              <a:rPr lang="ru-RU" sz="2000" b="0">
                <a:ea typeface="+mn-lt"/>
                <a:cs typeface="+mn-lt"/>
              </a:rPr>
              <a:t> </a:t>
            </a:r>
            <a:r>
              <a:rPr lang="ru-RU" sz="2000" b="0" err="1">
                <a:ea typeface="+mn-lt"/>
                <a:cs typeface="+mn-lt"/>
              </a:rPr>
              <a:t>биоматериалдар</a:t>
            </a:r>
            <a:r>
              <a:rPr lang="ru-RU" sz="2000" b="0">
                <a:ea typeface="+mn-lt"/>
                <a:cs typeface="+mn-lt"/>
              </a:rPr>
              <a:t> </a:t>
            </a:r>
            <a:r>
              <a:rPr lang="ru-RU" sz="2000" b="0" err="1">
                <a:ea typeface="+mn-lt"/>
                <a:cs typeface="+mn-lt"/>
              </a:rPr>
              <a:t>базасын</a:t>
            </a:r>
            <a:r>
              <a:rPr lang="ru-RU" sz="2000" b="0">
                <a:ea typeface="+mn-lt"/>
                <a:cs typeface="+mn-lt"/>
              </a:rPr>
              <a:t> </a:t>
            </a:r>
            <a:r>
              <a:rPr lang="ru-RU" sz="2000" b="0" err="1">
                <a:ea typeface="+mn-lt"/>
                <a:cs typeface="+mn-lt"/>
              </a:rPr>
              <a:t>жіктеу</a:t>
            </a:r>
            <a:r>
              <a:rPr lang="ru-RU" sz="2000" b="0">
                <a:ea typeface="+mn-lt"/>
                <a:cs typeface="+mn-lt"/>
              </a:rPr>
              <a:t> </a:t>
            </a:r>
            <a:r>
              <a:rPr lang="ru-RU" sz="2000" b="0" err="1">
                <a:ea typeface="+mn-lt"/>
                <a:cs typeface="+mn-lt"/>
              </a:rPr>
              <a:t>және</a:t>
            </a:r>
            <a:r>
              <a:rPr lang="ru-RU" sz="2000" b="0">
                <a:ea typeface="+mn-lt"/>
                <a:cs typeface="+mn-lt"/>
              </a:rPr>
              <a:t> </a:t>
            </a:r>
            <a:r>
              <a:rPr lang="ru-RU" sz="2000" b="0" err="1">
                <a:ea typeface="+mn-lt"/>
                <a:cs typeface="+mn-lt"/>
              </a:rPr>
              <a:t>құрастыру</a:t>
            </a:r>
            <a:r>
              <a:rPr lang="ru-RU" sz="2000" b="0">
                <a:ea typeface="+mn-lt"/>
                <a:cs typeface="+mn-lt"/>
              </a:rPr>
              <a:t> </a:t>
            </a:r>
            <a:r>
              <a:rPr lang="ru-RU" sz="2000" b="0" err="1">
                <a:ea typeface="+mn-lt"/>
                <a:cs typeface="+mn-lt"/>
              </a:rPr>
              <a:t>бойынша</a:t>
            </a:r>
            <a:r>
              <a:rPr lang="ru-RU" sz="2000" b="0">
                <a:ea typeface="+mn-lt"/>
                <a:cs typeface="+mn-lt"/>
              </a:rPr>
              <a:t> </a:t>
            </a:r>
            <a:r>
              <a:rPr lang="ru-RU" sz="2000" b="0" err="1">
                <a:ea typeface="+mn-lt"/>
                <a:cs typeface="+mn-lt"/>
              </a:rPr>
              <a:t>жұмыстар</a:t>
            </a:r>
            <a:r>
              <a:rPr lang="ru-RU" sz="2000" b="0">
                <a:ea typeface="+mn-lt"/>
                <a:cs typeface="+mn-lt"/>
              </a:rPr>
              <a:t> </a:t>
            </a:r>
            <a:r>
              <a:rPr lang="ru-RU" sz="2000" b="0" err="1">
                <a:ea typeface="+mn-lt"/>
                <a:cs typeface="+mn-lt"/>
              </a:rPr>
              <a:t>жүргізілуде</a:t>
            </a:r>
            <a:r>
              <a:rPr lang="ru-RU" sz="2000" b="0">
                <a:ea typeface="+mn-lt"/>
                <a:cs typeface="+mn-lt"/>
              </a:rPr>
              <a:t>. </a:t>
            </a:r>
            <a:r>
              <a:rPr lang="ru-RU" sz="2000" b="0" err="1">
                <a:ea typeface="+mn-lt"/>
                <a:cs typeface="+mn-lt"/>
              </a:rPr>
              <a:t>Сонымен</a:t>
            </a:r>
            <a:r>
              <a:rPr lang="ru-RU" sz="2000" b="0">
                <a:ea typeface="+mn-lt"/>
                <a:cs typeface="+mn-lt"/>
              </a:rPr>
              <a:t> </a:t>
            </a:r>
            <a:r>
              <a:rPr lang="ru-RU" sz="2000" b="0" err="1">
                <a:ea typeface="+mn-lt"/>
                <a:cs typeface="+mn-lt"/>
              </a:rPr>
              <a:t>бірге</a:t>
            </a:r>
            <a:r>
              <a:rPr lang="ru-RU" sz="2000" b="0">
                <a:ea typeface="+mn-lt"/>
                <a:cs typeface="+mn-lt"/>
              </a:rPr>
              <a:t> </a:t>
            </a:r>
            <a:r>
              <a:rPr lang="ru-RU" sz="2000" b="0" err="1">
                <a:ea typeface="+mn-lt"/>
                <a:cs typeface="+mn-lt"/>
              </a:rPr>
              <a:t>материалдар</a:t>
            </a:r>
            <a:r>
              <a:rPr lang="ru-RU" sz="2000" b="0">
                <a:ea typeface="+mn-lt"/>
                <a:cs typeface="+mn-lt"/>
              </a:rPr>
              <a:t> </a:t>
            </a:r>
            <a:r>
              <a:rPr lang="ru-RU" sz="2000" b="0" err="1">
                <a:ea typeface="+mn-lt"/>
                <a:cs typeface="+mn-lt"/>
              </a:rPr>
              <a:t>жүрек-қан</a:t>
            </a:r>
            <a:r>
              <a:rPr lang="ru-RU" sz="2000" b="0">
                <a:ea typeface="+mn-lt"/>
                <a:cs typeface="+mn-lt"/>
              </a:rPr>
              <a:t> </a:t>
            </a:r>
            <a:r>
              <a:rPr lang="ru-RU" sz="2000" b="0" err="1">
                <a:ea typeface="+mn-lt"/>
                <a:cs typeface="+mn-lt"/>
              </a:rPr>
              <a:t>тамырлары</a:t>
            </a:r>
            <a:r>
              <a:rPr lang="ru-RU" sz="2000" b="0">
                <a:ea typeface="+mn-lt"/>
                <a:cs typeface="+mn-lt"/>
              </a:rPr>
              <a:t> мен </a:t>
            </a:r>
            <a:r>
              <a:rPr lang="ru-RU" sz="2000" b="0" err="1">
                <a:ea typeface="+mn-lt"/>
                <a:cs typeface="+mn-lt"/>
              </a:rPr>
              <a:t>ұлпалық</a:t>
            </a:r>
            <a:r>
              <a:rPr lang="ru-RU" sz="2000" b="0">
                <a:ea typeface="+mn-lt"/>
                <a:cs typeface="+mn-lt"/>
              </a:rPr>
              <a:t> </a:t>
            </a:r>
            <a:r>
              <a:rPr lang="ru-RU" sz="2000" b="0" err="1">
                <a:ea typeface="+mn-lt"/>
                <a:cs typeface="+mn-lt"/>
              </a:rPr>
              <a:t>хирургияға</a:t>
            </a:r>
            <a:r>
              <a:rPr lang="ru-RU" sz="2000" b="0">
                <a:ea typeface="+mn-lt"/>
                <a:cs typeface="+mn-lt"/>
              </a:rPr>
              <a:t>, </a:t>
            </a:r>
            <a:r>
              <a:rPr lang="ru-RU" sz="2000" b="0" err="1">
                <a:ea typeface="+mn-lt"/>
                <a:cs typeface="+mn-lt"/>
              </a:rPr>
              <a:t>урологияға</a:t>
            </a:r>
            <a:r>
              <a:rPr lang="ru-RU" sz="2000" b="0">
                <a:ea typeface="+mn-lt"/>
                <a:cs typeface="+mn-lt"/>
              </a:rPr>
              <a:t>, </a:t>
            </a:r>
            <a:r>
              <a:rPr lang="ru-RU" sz="2000" b="0" err="1">
                <a:ea typeface="+mn-lt"/>
                <a:cs typeface="+mn-lt"/>
              </a:rPr>
              <a:t>ортопедияға</a:t>
            </a:r>
            <a:r>
              <a:rPr lang="ru-RU" sz="2000" b="0">
                <a:ea typeface="+mn-lt"/>
                <a:cs typeface="+mn-lt"/>
              </a:rPr>
              <a:t> </a:t>
            </a:r>
            <a:r>
              <a:rPr lang="ru-RU" sz="2000" b="0" err="1">
                <a:ea typeface="+mn-lt"/>
                <a:cs typeface="+mn-lt"/>
              </a:rPr>
              <a:t>және</a:t>
            </a:r>
            <a:r>
              <a:rPr lang="ru-RU" sz="2000" b="0">
                <a:ea typeface="+mn-lt"/>
                <a:cs typeface="+mn-lt"/>
              </a:rPr>
              <a:t> </a:t>
            </a:r>
            <a:r>
              <a:rPr lang="ru-RU" sz="2000" b="0" err="1">
                <a:ea typeface="+mn-lt"/>
                <a:cs typeface="+mn-lt"/>
              </a:rPr>
              <a:t>стоматологияға</a:t>
            </a:r>
            <a:r>
              <a:rPr lang="ru-RU" sz="2000" b="0">
                <a:ea typeface="+mn-lt"/>
                <a:cs typeface="+mn-lt"/>
              </a:rPr>
              <a:t>, </a:t>
            </a:r>
            <a:r>
              <a:rPr lang="ru-RU" sz="2000" b="0" err="1">
                <a:ea typeface="+mn-lt"/>
                <a:cs typeface="+mn-lt"/>
              </a:rPr>
              <a:t>жараның</a:t>
            </a:r>
            <a:r>
              <a:rPr lang="ru-RU" sz="2000" b="0">
                <a:ea typeface="+mn-lt"/>
                <a:cs typeface="+mn-lt"/>
              </a:rPr>
              <a:t> </a:t>
            </a:r>
            <a:r>
              <a:rPr lang="ru-RU" sz="2000" b="0" err="1">
                <a:ea typeface="+mn-lt"/>
                <a:cs typeface="+mn-lt"/>
              </a:rPr>
              <a:t>бетін</a:t>
            </a:r>
            <a:r>
              <a:rPr lang="ru-RU" sz="2000" b="0">
                <a:ea typeface="+mn-lt"/>
                <a:cs typeface="+mn-lt"/>
              </a:rPr>
              <a:t> </a:t>
            </a:r>
            <a:r>
              <a:rPr lang="ru-RU" sz="2000" b="0" err="1">
                <a:ea typeface="+mn-lt"/>
                <a:cs typeface="+mn-lt"/>
              </a:rPr>
              <a:t>жабуға</a:t>
            </a:r>
            <a:r>
              <a:rPr lang="ru-RU" sz="2000" b="0">
                <a:ea typeface="+mn-lt"/>
                <a:cs typeface="+mn-lt"/>
              </a:rPr>
              <a:t>, </a:t>
            </a:r>
            <a:r>
              <a:rPr lang="ru-RU" sz="2000" b="0" err="1">
                <a:ea typeface="+mn-lt"/>
                <a:cs typeface="+mn-lt"/>
              </a:rPr>
              <a:t>дәрі-дәрмек</a:t>
            </a:r>
            <a:r>
              <a:rPr lang="ru-RU" sz="2000" b="0">
                <a:ea typeface="+mn-lt"/>
                <a:cs typeface="+mn-lt"/>
              </a:rPr>
              <a:t> </a:t>
            </a:r>
            <a:r>
              <a:rPr lang="ru-RU" sz="2000" b="0" err="1">
                <a:ea typeface="+mn-lt"/>
                <a:cs typeface="+mn-lt"/>
              </a:rPr>
              <a:t>жеткізу</a:t>
            </a:r>
            <a:r>
              <a:rPr lang="ru-RU" sz="2000" b="0">
                <a:ea typeface="+mn-lt"/>
                <a:cs typeface="+mn-lt"/>
              </a:rPr>
              <a:t> </a:t>
            </a:r>
            <a:r>
              <a:rPr lang="ru-RU" sz="2000" b="0" err="1">
                <a:ea typeface="+mn-lt"/>
                <a:cs typeface="+mn-lt"/>
              </a:rPr>
              <a:t>жүйесіне</a:t>
            </a:r>
            <a:r>
              <a:rPr lang="ru-RU" sz="2000" b="0">
                <a:ea typeface="+mn-lt"/>
                <a:cs typeface="+mn-lt"/>
              </a:rPr>
              <a:t> </a:t>
            </a:r>
            <a:r>
              <a:rPr lang="ru-RU" sz="2000" b="0" err="1">
                <a:ea typeface="+mn-lt"/>
                <a:cs typeface="+mn-lt"/>
              </a:rPr>
              <a:t>арналған</a:t>
            </a:r>
            <a:r>
              <a:rPr lang="ru-RU" sz="2000" b="0">
                <a:ea typeface="+mn-lt"/>
                <a:cs typeface="+mn-lt"/>
              </a:rPr>
              <a:t> </a:t>
            </a:r>
            <a:r>
              <a:rPr lang="ru-RU" sz="2000" b="0" err="1">
                <a:ea typeface="+mn-lt"/>
                <a:cs typeface="+mn-lt"/>
              </a:rPr>
              <a:t>материалдар</a:t>
            </a:r>
            <a:r>
              <a:rPr lang="ru-RU" sz="2000" b="0">
                <a:ea typeface="+mn-lt"/>
                <a:cs typeface="+mn-lt"/>
              </a:rPr>
              <a:t> </a:t>
            </a:r>
            <a:r>
              <a:rPr lang="ru-RU" sz="2000" b="0" err="1">
                <a:ea typeface="+mn-lt"/>
                <a:cs typeface="+mn-lt"/>
              </a:rPr>
              <a:t>деп</a:t>
            </a:r>
            <a:r>
              <a:rPr lang="ru-RU" sz="2000" b="0">
                <a:ea typeface="+mn-lt"/>
                <a:cs typeface="+mn-lt"/>
              </a:rPr>
              <a:t> </a:t>
            </a:r>
            <a:r>
              <a:rPr lang="ru-RU" sz="2000" b="0" err="1">
                <a:ea typeface="+mn-lt"/>
                <a:cs typeface="+mn-lt"/>
              </a:rPr>
              <a:t>бөлінеді</a:t>
            </a:r>
            <a:r>
              <a:rPr lang="ru-RU" sz="2000" b="0">
                <a:ea typeface="+mn-lt"/>
                <a:cs typeface="+mn-lt"/>
              </a:rPr>
              <a:t>.</a:t>
            </a:r>
            <a:endParaRPr lang="ru-RU" sz="2000" b="0">
              <a:ea typeface="Meiryo"/>
            </a:endParaRPr>
          </a:p>
        </p:txBody>
      </p:sp>
      <p:sp>
        <p:nvSpPr>
          <p:cNvPr id="22" name="Rectangle 21">
            <a:extLst>
              <a:ext uri="{FF2B5EF4-FFF2-40B4-BE49-F238E27FC236}">
                <a16:creationId xmlns:a16="http://schemas.microsoft.com/office/drawing/2014/main" xmlns="" id="{73167A8C-FFEF-4D1B-8459-E2BB5C045F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xmlns="" id="{1CA3DFBE-30A6-4BDE-9238-14F3652B4F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4399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1343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4E4CDB3-48B9-4546-8AC0-D4BF06335227}"/>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B3568A43-0148-4575-BEAB-027E233310AA}"/>
              </a:ext>
            </a:extLst>
          </p:cNvPr>
          <p:cNvSpPr>
            <a:spLocks noGrp="1"/>
          </p:cNvSpPr>
          <p:nvPr>
            <p:ph idx="1"/>
          </p:nvPr>
        </p:nvSpPr>
        <p:spPr/>
        <p:txBody>
          <a:bodyPr/>
          <a:lstStyle/>
          <a:p>
            <a:r>
              <a:rPr lang="ru-RU" b="0" err="1">
                <a:ea typeface="+mn-lt"/>
                <a:cs typeface="+mn-lt"/>
              </a:rPr>
              <a:t>Медициналық</a:t>
            </a:r>
            <a:r>
              <a:rPr lang="ru-RU" b="0">
                <a:ea typeface="+mn-lt"/>
                <a:cs typeface="+mn-lt"/>
              </a:rPr>
              <a:t> </a:t>
            </a:r>
            <a:r>
              <a:rPr lang="ru-RU" b="0" err="1">
                <a:ea typeface="+mn-lt"/>
                <a:cs typeface="+mn-lt"/>
              </a:rPr>
              <a:t>мақсаттарға</a:t>
            </a:r>
            <a:r>
              <a:rPr lang="ru-RU" b="0">
                <a:ea typeface="+mn-lt"/>
                <a:cs typeface="+mn-lt"/>
              </a:rPr>
              <a:t> </a:t>
            </a:r>
            <a:r>
              <a:rPr lang="ru-RU" b="0" err="1">
                <a:ea typeface="+mn-lt"/>
                <a:cs typeface="+mn-lt"/>
              </a:rPr>
              <a:t>арналған</a:t>
            </a:r>
            <a:r>
              <a:rPr lang="ru-RU" b="0">
                <a:ea typeface="+mn-lt"/>
                <a:cs typeface="+mn-lt"/>
              </a:rPr>
              <a:t> </a:t>
            </a:r>
            <a:r>
              <a:rPr lang="ru-RU" b="0" err="1">
                <a:ea typeface="+mn-lt"/>
                <a:cs typeface="+mn-lt"/>
              </a:rPr>
              <a:t>жаңа</a:t>
            </a:r>
            <a:r>
              <a:rPr lang="ru-RU" b="0">
                <a:ea typeface="+mn-lt"/>
                <a:cs typeface="+mn-lt"/>
              </a:rPr>
              <a:t> </a:t>
            </a:r>
            <a:r>
              <a:rPr lang="ru-RU" b="0" err="1">
                <a:ea typeface="+mn-lt"/>
                <a:cs typeface="+mn-lt"/>
              </a:rPr>
              <a:t>медициналық</a:t>
            </a:r>
            <a:r>
              <a:rPr lang="ru-RU" b="0">
                <a:ea typeface="+mn-lt"/>
                <a:cs typeface="+mn-lt"/>
              </a:rPr>
              <a:t> </a:t>
            </a:r>
            <a:r>
              <a:rPr lang="ru-RU" b="0" err="1">
                <a:ea typeface="+mn-lt"/>
                <a:cs typeface="+mn-lt"/>
              </a:rPr>
              <a:t>технологияларды</a:t>
            </a:r>
            <a:r>
              <a:rPr lang="ru-RU" b="0">
                <a:ea typeface="+mn-lt"/>
                <a:cs typeface="+mn-lt"/>
              </a:rPr>
              <a:t> </a:t>
            </a:r>
            <a:r>
              <a:rPr lang="ru-RU" b="0" err="1">
                <a:ea typeface="+mn-lt"/>
                <a:cs typeface="+mn-lt"/>
              </a:rPr>
              <a:t>және</a:t>
            </a:r>
            <a:r>
              <a:rPr lang="ru-RU" b="0">
                <a:ea typeface="+mn-lt"/>
                <a:cs typeface="+mn-lt"/>
              </a:rPr>
              <a:t> </a:t>
            </a:r>
            <a:r>
              <a:rPr lang="ru-RU" b="0" err="1">
                <a:ea typeface="+mn-lt"/>
                <a:cs typeface="+mn-lt"/>
              </a:rPr>
              <a:t>оларды</a:t>
            </a:r>
            <a:r>
              <a:rPr lang="ru-RU" b="0">
                <a:ea typeface="+mn-lt"/>
                <a:cs typeface="+mn-lt"/>
              </a:rPr>
              <a:t> </a:t>
            </a:r>
            <a:r>
              <a:rPr lang="ru-RU" b="0" err="1">
                <a:ea typeface="+mn-lt"/>
                <a:cs typeface="+mn-lt"/>
              </a:rPr>
              <a:t>іске</a:t>
            </a:r>
            <a:r>
              <a:rPr lang="ru-RU" b="0">
                <a:ea typeface="+mn-lt"/>
                <a:cs typeface="+mn-lt"/>
              </a:rPr>
              <a:t> </a:t>
            </a:r>
            <a:r>
              <a:rPr lang="ru-RU" b="0" err="1">
                <a:ea typeface="+mn-lt"/>
                <a:cs typeface="+mn-lt"/>
              </a:rPr>
              <a:t>асыруға</a:t>
            </a:r>
            <a:r>
              <a:rPr lang="ru-RU" b="0">
                <a:ea typeface="+mn-lt"/>
                <a:cs typeface="+mn-lt"/>
              </a:rPr>
              <a:t> </a:t>
            </a:r>
            <a:r>
              <a:rPr lang="ru-RU" b="0" err="1">
                <a:ea typeface="+mn-lt"/>
                <a:cs typeface="+mn-lt"/>
              </a:rPr>
              <a:t>арналған</a:t>
            </a:r>
            <a:r>
              <a:rPr lang="ru-RU" b="0">
                <a:ea typeface="+mn-lt"/>
                <a:cs typeface="+mn-lt"/>
              </a:rPr>
              <a:t> </a:t>
            </a:r>
            <a:r>
              <a:rPr lang="ru-RU" b="0" err="1">
                <a:ea typeface="+mn-lt"/>
                <a:cs typeface="+mn-lt"/>
              </a:rPr>
              <a:t>бұйымдар</a:t>
            </a:r>
            <a:r>
              <a:rPr lang="ru-RU" b="0">
                <a:ea typeface="+mn-lt"/>
                <a:cs typeface="+mn-lt"/>
              </a:rPr>
              <a:t> мен </a:t>
            </a:r>
            <a:r>
              <a:rPr lang="ru-RU" b="0" err="1">
                <a:ea typeface="+mn-lt"/>
                <a:cs typeface="+mn-lt"/>
              </a:rPr>
              <a:t>бұйымдарды</a:t>
            </a:r>
            <a:r>
              <a:rPr lang="ru-RU" b="0">
                <a:ea typeface="+mn-lt"/>
                <a:cs typeface="+mn-lt"/>
              </a:rPr>
              <a:t> </a:t>
            </a:r>
            <a:r>
              <a:rPr lang="ru-RU" b="0" err="1">
                <a:ea typeface="+mn-lt"/>
                <a:cs typeface="+mn-lt"/>
              </a:rPr>
              <a:t>тіркеу</a:t>
            </a:r>
            <a:r>
              <a:rPr lang="ru-RU" b="0">
                <a:ea typeface="+mn-lt"/>
                <a:cs typeface="+mn-lt"/>
              </a:rPr>
              <a:t> </a:t>
            </a:r>
            <a:r>
              <a:rPr lang="ru-RU" b="0" err="1">
                <a:ea typeface="+mn-lt"/>
                <a:cs typeface="+mn-lt"/>
              </a:rPr>
              <a:t>үшін</a:t>
            </a:r>
            <a:r>
              <a:rPr lang="ru-RU" b="0">
                <a:ea typeface="+mn-lt"/>
                <a:cs typeface="+mn-lt"/>
              </a:rPr>
              <a:t> </a:t>
            </a:r>
            <a:r>
              <a:rPr lang="ru-RU" b="0" err="1">
                <a:ea typeface="+mn-lt"/>
                <a:cs typeface="+mn-lt"/>
              </a:rPr>
              <a:t>зерттеу</a:t>
            </a:r>
            <a:r>
              <a:rPr lang="ru-RU" b="0">
                <a:ea typeface="+mn-lt"/>
                <a:cs typeface="+mn-lt"/>
              </a:rPr>
              <a:t> циклы </a:t>
            </a:r>
            <a:r>
              <a:rPr lang="ru-RU" b="0" err="1">
                <a:ea typeface="+mn-lt"/>
                <a:cs typeface="+mn-lt"/>
              </a:rPr>
              <a:t>қарастырылған</a:t>
            </a:r>
            <a:r>
              <a:rPr lang="ru-RU" b="0">
                <a:ea typeface="+mn-lt"/>
                <a:cs typeface="+mn-lt"/>
              </a:rPr>
              <a:t>, </a:t>
            </a:r>
            <a:r>
              <a:rPr lang="ru-RU" b="0" err="1">
                <a:ea typeface="+mn-lt"/>
                <a:cs typeface="+mn-lt"/>
              </a:rPr>
              <a:t>оның</a:t>
            </a:r>
            <a:r>
              <a:rPr lang="ru-RU" b="0">
                <a:ea typeface="+mn-lt"/>
                <a:cs typeface="+mn-lt"/>
              </a:rPr>
              <a:t> </a:t>
            </a:r>
            <a:r>
              <a:rPr lang="ru-RU" b="0" err="1">
                <a:ea typeface="+mn-lt"/>
                <a:cs typeface="+mn-lt"/>
              </a:rPr>
              <a:t>ішінде</a:t>
            </a:r>
            <a:r>
              <a:rPr lang="ru-RU" b="0">
                <a:ea typeface="+mn-lt"/>
                <a:cs typeface="+mn-lt"/>
              </a:rPr>
              <a:t>: </a:t>
            </a:r>
            <a:r>
              <a:rPr lang="ru-RU" b="0" err="1">
                <a:ea typeface="+mn-lt"/>
                <a:cs typeface="+mn-lt"/>
              </a:rPr>
              <a:t>санитарлық-химиялық</a:t>
            </a:r>
            <a:r>
              <a:rPr lang="ru-RU" b="0">
                <a:ea typeface="+mn-lt"/>
                <a:cs typeface="+mn-lt"/>
              </a:rPr>
              <a:t>, </a:t>
            </a:r>
            <a:r>
              <a:rPr lang="ru-RU" b="0" err="1">
                <a:ea typeface="+mn-lt"/>
                <a:cs typeface="+mn-lt"/>
              </a:rPr>
              <a:t>токсикологиялық-гигиеналық</a:t>
            </a:r>
            <a:r>
              <a:rPr lang="ru-RU" b="0">
                <a:ea typeface="+mn-lt"/>
                <a:cs typeface="+mn-lt"/>
              </a:rPr>
              <a:t> </a:t>
            </a:r>
            <a:r>
              <a:rPr lang="ru-RU" b="0" err="1">
                <a:ea typeface="+mn-lt"/>
                <a:cs typeface="+mn-lt"/>
              </a:rPr>
              <a:t>зерттеулер</a:t>
            </a:r>
            <a:r>
              <a:rPr lang="ru-RU" b="0">
                <a:ea typeface="+mn-lt"/>
                <a:cs typeface="+mn-lt"/>
              </a:rPr>
              <a:t> </a:t>
            </a:r>
            <a:r>
              <a:rPr lang="ru-RU" b="0" err="1">
                <a:ea typeface="+mn-lt"/>
                <a:cs typeface="+mn-lt"/>
              </a:rPr>
              <a:t>жүргізу</a:t>
            </a:r>
            <a:r>
              <a:rPr lang="ru-RU" b="0">
                <a:ea typeface="+mn-lt"/>
                <a:cs typeface="+mn-lt"/>
              </a:rPr>
              <a:t>, </a:t>
            </a:r>
            <a:r>
              <a:rPr lang="ru-RU" b="0" err="1">
                <a:ea typeface="+mn-lt"/>
                <a:cs typeface="+mn-lt"/>
              </a:rPr>
              <a:t>өнімді</a:t>
            </a:r>
            <a:r>
              <a:rPr lang="ru-RU" b="0">
                <a:ea typeface="+mn-lt"/>
                <a:cs typeface="+mn-lt"/>
              </a:rPr>
              <a:t> </a:t>
            </a:r>
            <a:r>
              <a:rPr lang="ru-RU" b="0" err="1">
                <a:ea typeface="+mn-lt"/>
                <a:cs typeface="+mn-lt"/>
              </a:rPr>
              <a:t>санитарлық-гигиеналық</a:t>
            </a:r>
            <a:r>
              <a:rPr lang="ru-RU" b="0">
                <a:ea typeface="+mn-lt"/>
                <a:cs typeface="+mn-lt"/>
              </a:rPr>
              <a:t> </a:t>
            </a:r>
            <a:r>
              <a:rPr lang="ru-RU" b="0" err="1">
                <a:ea typeface="+mn-lt"/>
                <a:cs typeface="+mn-lt"/>
              </a:rPr>
              <a:t>бағалау</a:t>
            </a:r>
            <a:r>
              <a:rPr lang="ru-RU" b="0">
                <a:ea typeface="+mn-lt"/>
                <a:cs typeface="+mn-lt"/>
              </a:rPr>
              <a:t>; </a:t>
            </a:r>
            <a:r>
              <a:rPr lang="ru-RU" b="0" err="1">
                <a:ea typeface="+mn-lt"/>
                <a:cs typeface="+mn-lt"/>
              </a:rPr>
              <a:t>өнімді</a:t>
            </a:r>
            <a:r>
              <a:rPr lang="ru-RU" b="0">
                <a:ea typeface="+mn-lt"/>
                <a:cs typeface="+mn-lt"/>
              </a:rPr>
              <a:t> </a:t>
            </a:r>
            <a:r>
              <a:rPr lang="ru-RU" b="0" err="1">
                <a:ea typeface="+mn-lt"/>
                <a:cs typeface="+mn-lt"/>
              </a:rPr>
              <a:t>қабылдаудың</a:t>
            </a:r>
            <a:r>
              <a:rPr lang="ru-RU" b="0">
                <a:ea typeface="+mn-lt"/>
                <a:cs typeface="+mn-lt"/>
              </a:rPr>
              <a:t> </a:t>
            </a:r>
            <a:r>
              <a:rPr lang="ru-RU" b="0" err="1">
                <a:ea typeface="+mn-lt"/>
                <a:cs typeface="+mn-lt"/>
              </a:rPr>
              <a:t>техникалық</a:t>
            </a:r>
            <a:r>
              <a:rPr lang="ru-RU" b="0">
                <a:ea typeface="+mn-lt"/>
                <a:cs typeface="+mn-lt"/>
              </a:rPr>
              <a:t> </a:t>
            </a:r>
            <a:r>
              <a:rPr lang="ru-RU" b="0" err="1">
                <a:ea typeface="+mn-lt"/>
                <a:cs typeface="+mn-lt"/>
              </a:rPr>
              <a:t>сынақтарын</a:t>
            </a:r>
            <a:r>
              <a:rPr lang="ru-RU" b="0">
                <a:ea typeface="+mn-lt"/>
                <a:cs typeface="+mn-lt"/>
              </a:rPr>
              <a:t> </a:t>
            </a:r>
            <a:r>
              <a:rPr lang="ru-RU" b="0" err="1">
                <a:ea typeface="+mn-lt"/>
                <a:cs typeface="+mn-lt"/>
              </a:rPr>
              <a:t>өткізу</a:t>
            </a:r>
            <a:r>
              <a:rPr lang="ru-RU" b="0">
                <a:ea typeface="+mn-lt"/>
                <a:cs typeface="+mn-lt"/>
              </a:rPr>
              <a:t>; </a:t>
            </a:r>
            <a:r>
              <a:rPr lang="ru-RU" b="0" err="1">
                <a:ea typeface="+mn-lt"/>
                <a:cs typeface="+mn-lt"/>
              </a:rPr>
              <a:t>өнімді</a:t>
            </a:r>
            <a:r>
              <a:rPr lang="ru-RU" b="0">
                <a:ea typeface="+mn-lt"/>
                <a:cs typeface="+mn-lt"/>
              </a:rPr>
              <a:t> </a:t>
            </a:r>
            <a:r>
              <a:rPr lang="ru-RU" b="0" err="1">
                <a:ea typeface="+mn-lt"/>
                <a:cs typeface="+mn-lt"/>
              </a:rPr>
              <a:t>медициналық</a:t>
            </a:r>
            <a:r>
              <a:rPr lang="ru-RU" b="0">
                <a:ea typeface="+mn-lt"/>
                <a:cs typeface="+mn-lt"/>
              </a:rPr>
              <a:t> </a:t>
            </a:r>
            <a:r>
              <a:rPr lang="ru-RU" b="0" err="1">
                <a:ea typeface="+mn-lt"/>
                <a:cs typeface="+mn-lt"/>
              </a:rPr>
              <a:t>тексеруден</a:t>
            </a:r>
            <a:r>
              <a:rPr lang="ru-RU" b="0">
                <a:ea typeface="+mn-lt"/>
                <a:cs typeface="+mn-lt"/>
              </a:rPr>
              <a:t> </a:t>
            </a:r>
            <a:r>
              <a:rPr lang="ru-RU" b="0" err="1">
                <a:ea typeface="+mn-lt"/>
                <a:cs typeface="+mn-lt"/>
              </a:rPr>
              <a:t>өткізу</a:t>
            </a:r>
            <a:r>
              <a:rPr lang="ru-RU" b="0">
                <a:ea typeface="+mn-lt"/>
                <a:cs typeface="+mn-lt"/>
              </a:rPr>
              <a:t>. </a:t>
            </a:r>
            <a:endParaRPr lang="ru-RU"/>
          </a:p>
        </p:txBody>
      </p:sp>
    </p:spTree>
    <p:extLst>
      <p:ext uri="{BB962C8B-B14F-4D97-AF65-F5344CB8AC3E}">
        <p14:creationId xmlns:p14="http://schemas.microsoft.com/office/powerpoint/2010/main" val="3398858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463EF2D-7085-4A1C-A608-F4C6436A9FA2}"/>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80DBB227-BDB3-441E-BD4E-454FACE7C280}"/>
              </a:ext>
            </a:extLst>
          </p:cNvPr>
          <p:cNvSpPr>
            <a:spLocks noGrp="1"/>
          </p:cNvSpPr>
          <p:nvPr>
            <p:ph idx="1"/>
          </p:nvPr>
        </p:nvSpPr>
        <p:spPr/>
        <p:txBody>
          <a:bodyPr>
            <a:normAutofit fontScale="85000" lnSpcReduction="10000"/>
          </a:bodyPr>
          <a:lstStyle/>
          <a:p>
            <a:r>
              <a:rPr lang="ru-RU" b="0" err="1">
                <a:ea typeface="+mn-lt"/>
                <a:cs typeface="+mn-lt"/>
              </a:rPr>
              <a:t>Бірінші</a:t>
            </a:r>
            <a:r>
              <a:rPr lang="ru-RU" b="0">
                <a:ea typeface="+mn-lt"/>
                <a:cs typeface="+mn-lt"/>
              </a:rPr>
              <a:t> </a:t>
            </a:r>
            <a:r>
              <a:rPr lang="ru-RU" b="0" err="1">
                <a:ea typeface="+mn-lt"/>
                <a:cs typeface="+mn-lt"/>
              </a:rPr>
              <a:t>кезеңде</a:t>
            </a:r>
            <a:r>
              <a:rPr lang="ru-RU" b="0">
                <a:ea typeface="+mn-lt"/>
                <a:cs typeface="+mn-lt"/>
              </a:rPr>
              <a:t> </a:t>
            </a:r>
            <a:r>
              <a:rPr lang="ru-RU" b="0" err="1">
                <a:ea typeface="+mn-lt"/>
                <a:cs typeface="+mn-lt"/>
              </a:rPr>
              <a:t>заманауи</a:t>
            </a:r>
            <a:r>
              <a:rPr lang="ru-RU" b="0">
                <a:ea typeface="+mn-lt"/>
                <a:cs typeface="+mn-lt"/>
              </a:rPr>
              <a:t> физико-</a:t>
            </a:r>
            <a:r>
              <a:rPr lang="ru-RU" b="0" err="1">
                <a:ea typeface="+mn-lt"/>
                <a:cs typeface="+mn-lt"/>
              </a:rPr>
              <a:t>химиялық</a:t>
            </a:r>
            <a:r>
              <a:rPr lang="ru-RU" b="0">
                <a:ea typeface="+mn-lt"/>
                <a:cs typeface="+mn-lt"/>
              </a:rPr>
              <a:t> </a:t>
            </a:r>
            <a:r>
              <a:rPr lang="ru-RU" b="0" err="1">
                <a:ea typeface="+mn-lt"/>
                <a:cs typeface="+mn-lt"/>
              </a:rPr>
              <a:t>әдістерді</a:t>
            </a:r>
            <a:r>
              <a:rPr lang="ru-RU" b="0">
                <a:ea typeface="+mn-lt"/>
                <a:cs typeface="+mn-lt"/>
              </a:rPr>
              <a:t> (хроматография, масс-спектрометрия </a:t>
            </a:r>
            <a:r>
              <a:rPr lang="ru-RU" b="0" err="1">
                <a:ea typeface="+mn-lt"/>
                <a:cs typeface="+mn-lt"/>
              </a:rPr>
              <a:t>және</a:t>
            </a:r>
            <a:r>
              <a:rPr lang="ru-RU" b="0">
                <a:ea typeface="+mn-lt"/>
                <a:cs typeface="+mn-lt"/>
              </a:rPr>
              <a:t> </a:t>
            </a:r>
            <a:r>
              <a:rPr lang="ru-RU" b="0" err="1">
                <a:ea typeface="+mn-lt"/>
                <a:cs typeface="+mn-lt"/>
              </a:rPr>
              <a:t>т.б</a:t>
            </a:r>
            <a:r>
              <a:rPr lang="ru-RU" b="0">
                <a:ea typeface="+mn-lt"/>
                <a:cs typeface="+mn-lt"/>
              </a:rPr>
              <a:t>.) </a:t>
            </a:r>
            <a:r>
              <a:rPr lang="ru-RU" b="0" err="1">
                <a:ea typeface="+mn-lt"/>
                <a:cs typeface="+mn-lt"/>
              </a:rPr>
              <a:t>қолдана</a:t>
            </a:r>
            <a:r>
              <a:rPr lang="ru-RU" b="0">
                <a:ea typeface="+mn-lt"/>
                <a:cs typeface="+mn-lt"/>
              </a:rPr>
              <a:t> </a:t>
            </a:r>
            <a:r>
              <a:rPr lang="ru-RU" b="0" err="1">
                <a:ea typeface="+mn-lt"/>
                <a:cs typeface="+mn-lt"/>
              </a:rPr>
              <a:t>отырып</a:t>
            </a:r>
            <a:r>
              <a:rPr lang="ru-RU" b="0">
                <a:ea typeface="+mn-lt"/>
                <a:cs typeface="+mn-lt"/>
              </a:rPr>
              <a:t>, </a:t>
            </a:r>
            <a:r>
              <a:rPr lang="ru-RU" b="0" err="1">
                <a:ea typeface="+mn-lt"/>
                <a:cs typeface="+mn-lt"/>
              </a:rPr>
              <a:t>одан</a:t>
            </a:r>
            <a:r>
              <a:rPr lang="ru-RU" b="0">
                <a:ea typeface="+mn-lt"/>
                <a:cs typeface="+mn-lt"/>
              </a:rPr>
              <a:t> </a:t>
            </a:r>
            <a:r>
              <a:rPr lang="ru-RU" b="0" err="1">
                <a:ea typeface="+mn-lt"/>
                <a:cs typeface="+mn-lt"/>
              </a:rPr>
              <a:t>алынған</a:t>
            </a:r>
            <a:r>
              <a:rPr lang="ru-RU" b="0">
                <a:ea typeface="+mn-lt"/>
                <a:cs typeface="+mn-lt"/>
              </a:rPr>
              <a:t> </a:t>
            </a:r>
            <a:r>
              <a:rPr lang="ru-RU" b="0" err="1">
                <a:ea typeface="+mn-lt"/>
                <a:cs typeface="+mn-lt"/>
              </a:rPr>
              <a:t>сығынды</a:t>
            </a:r>
            <a:r>
              <a:rPr lang="ru-RU" b="0">
                <a:ea typeface="+mn-lt"/>
                <a:cs typeface="+mn-lt"/>
              </a:rPr>
              <a:t> материалы </a:t>
            </a:r>
            <a:r>
              <a:rPr lang="ru-RU" b="0" err="1">
                <a:ea typeface="+mn-lt"/>
                <a:cs typeface="+mn-lt"/>
              </a:rPr>
              <a:t>бағаланады</a:t>
            </a:r>
            <a:r>
              <a:rPr lang="ru-RU" b="0">
                <a:ea typeface="+mn-lt"/>
                <a:cs typeface="+mn-lt"/>
              </a:rPr>
              <a:t>; тест </a:t>
            </a:r>
            <a:r>
              <a:rPr lang="ru-RU" b="0" err="1">
                <a:ea typeface="+mn-lt"/>
                <a:cs typeface="+mn-lt"/>
              </a:rPr>
              <a:t>объектілерін</a:t>
            </a:r>
            <a:r>
              <a:rPr lang="ru-RU" b="0">
                <a:ea typeface="+mn-lt"/>
                <a:cs typeface="+mn-lt"/>
              </a:rPr>
              <a:t> (</a:t>
            </a:r>
            <a:r>
              <a:rPr lang="ru-RU" b="0" err="1">
                <a:ea typeface="+mn-lt"/>
                <a:cs typeface="+mn-lt"/>
              </a:rPr>
              <a:t>оқшауланған</a:t>
            </a:r>
            <a:r>
              <a:rPr lang="ru-RU" b="0">
                <a:ea typeface="+mn-lt"/>
                <a:cs typeface="+mn-lt"/>
              </a:rPr>
              <a:t> </a:t>
            </a:r>
            <a:r>
              <a:rPr lang="ru-RU" b="0" err="1">
                <a:ea typeface="+mn-lt"/>
                <a:cs typeface="+mn-lt"/>
              </a:rPr>
              <a:t>жануарлар</a:t>
            </a:r>
            <a:r>
              <a:rPr lang="ru-RU" b="0">
                <a:ea typeface="+mn-lt"/>
                <a:cs typeface="+mn-lt"/>
              </a:rPr>
              <a:t> </a:t>
            </a:r>
            <a:r>
              <a:rPr lang="ru-RU" b="0" err="1">
                <a:ea typeface="+mn-lt"/>
                <a:cs typeface="+mn-lt"/>
              </a:rPr>
              <a:t>мүшелері</a:t>
            </a:r>
            <a:r>
              <a:rPr lang="ru-RU" b="0">
                <a:ea typeface="+mn-lt"/>
                <a:cs typeface="+mn-lt"/>
              </a:rPr>
              <a:t>, </a:t>
            </a:r>
            <a:r>
              <a:rPr lang="ru-RU" b="0" err="1">
                <a:ea typeface="+mn-lt"/>
                <a:cs typeface="+mn-lt"/>
              </a:rPr>
              <a:t>ұлпалар</a:t>
            </a:r>
            <a:r>
              <a:rPr lang="ru-RU" b="0">
                <a:ea typeface="+mn-lt"/>
                <a:cs typeface="+mn-lt"/>
              </a:rPr>
              <a:t> мен </a:t>
            </a:r>
            <a:r>
              <a:rPr lang="ru-RU" b="0" err="1">
                <a:ea typeface="+mn-lt"/>
                <a:cs typeface="+mn-lt"/>
              </a:rPr>
              <a:t>жасуша</a:t>
            </a:r>
            <a:r>
              <a:rPr lang="ru-RU" b="0">
                <a:ea typeface="+mn-lt"/>
                <a:cs typeface="+mn-lt"/>
              </a:rPr>
              <a:t> </a:t>
            </a:r>
            <a:r>
              <a:rPr lang="ru-RU" b="0" err="1">
                <a:ea typeface="+mn-lt"/>
                <a:cs typeface="+mn-lt"/>
              </a:rPr>
              <a:t>дақылдары</a:t>
            </a:r>
            <a:r>
              <a:rPr lang="ru-RU" b="0">
                <a:ea typeface="+mn-lt"/>
                <a:cs typeface="+mn-lt"/>
              </a:rPr>
              <a:t> </a:t>
            </a:r>
            <a:r>
              <a:rPr lang="ru-RU" b="0" err="1">
                <a:ea typeface="+mn-lt"/>
                <a:cs typeface="+mn-lt"/>
              </a:rPr>
              <a:t>және</a:t>
            </a:r>
            <a:r>
              <a:rPr lang="ru-RU" b="0">
                <a:ea typeface="+mn-lt"/>
                <a:cs typeface="+mn-lt"/>
              </a:rPr>
              <a:t> </a:t>
            </a:r>
            <a:r>
              <a:rPr lang="ru-RU" b="0" err="1">
                <a:ea typeface="+mn-lt"/>
                <a:cs typeface="+mn-lt"/>
              </a:rPr>
              <a:t>т.б</a:t>
            </a:r>
            <a:r>
              <a:rPr lang="ru-RU" b="0">
                <a:ea typeface="+mn-lt"/>
                <a:cs typeface="+mn-lt"/>
              </a:rPr>
              <a:t>.) </a:t>
            </a:r>
            <a:r>
              <a:rPr lang="ru-RU" b="0" err="1">
                <a:ea typeface="+mn-lt"/>
                <a:cs typeface="+mn-lt"/>
              </a:rPr>
              <a:t>пайдаланып</a:t>
            </a:r>
            <a:r>
              <a:rPr lang="ru-RU" b="0">
                <a:ea typeface="+mn-lt"/>
                <a:cs typeface="+mn-lt"/>
              </a:rPr>
              <a:t>, цито </a:t>
            </a:r>
            <a:r>
              <a:rPr lang="ru-RU" b="0" err="1">
                <a:ea typeface="+mn-lt"/>
                <a:cs typeface="+mn-lt"/>
              </a:rPr>
              <a:t>және</a:t>
            </a:r>
            <a:r>
              <a:rPr lang="ru-RU" b="0">
                <a:ea typeface="+mn-lt"/>
                <a:cs typeface="+mn-lt"/>
              </a:rPr>
              <a:t> </a:t>
            </a:r>
            <a:r>
              <a:rPr lang="ru-RU" b="0" err="1">
                <a:ea typeface="+mn-lt"/>
                <a:cs typeface="+mn-lt"/>
              </a:rPr>
              <a:t>ұлпалық-токсикалық</a:t>
            </a:r>
            <a:r>
              <a:rPr lang="ru-RU" b="0">
                <a:ea typeface="+mn-lt"/>
                <a:cs typeface="+mn-lt"/>
              </a:rPr>
              <a:t> </a:t>
            </a:r>
            <a:r>
              <a:rPr lang="ru-RU" b="0" err="1">
                <a:ea typeface="+mn-lt"/>
                <a:cs typeface="+mn-lt"/>
              </a:rPr>
              <a:t>әсердің</a:t>
            </a:r>
            <a:r>
              <a:rPr lang="ru-RU" b="0">
                <a:ea typeface="+mn-lt"/>
                <a:cs typeface="+mn-lt"/>
              </a:rPr>
              <a:t> </a:t>
            </a:r>
            <a:r>
              <a:rPr lang="ru-RU" b="0" err="1">
                <a:ea typeface="+mn-lt"/>
                <a:cs typeface="+mn-lt"/>
              </a:rPr>
              <a:t>көріну</a:t>
            </a:r>
            <a:r>
              <a:rPr lang="ru-RU" b="0">
                <a:ea typeface="+mn-lt"/>
                <a:cs typeface="+mn-lt"/>
              </a:rPr>
              <a:t> </a:t>
            </a:r>
            <a:r>
              <a:rPr lang="ru-RU" b="0" err="1">
                <a:ea typeface="+mn-lt"/>
                <a:cs typeface="+mn-lt"/>
              </a:rPr>
              <a:t>мүмкіндігін</a:t>
            </a:r>
            <a:r>
              <a:rPr lang="ru-RU" b="0">
                <a:ea typeface="+mn-lt"/>
                <a:cs typeface="+mn-lt"/>
              </a:rPr>
              <a:t> </a:t>
            </a:r>
            <a:r>
              <a:rPr lang="ru-RU" b="0" err="1">
                <a:ea typeface="+mn-lt"/>
                <a:cs typeface="+mn-lt"/>
              </a:rPr>
              <a:t>анықтайды</a:t>
            </a:r>
            <a:r>
              <a:rPr lang="ru-RU" b="0">
                <a:ea typeface="+mn-lt"/>
                <a:cs typeface="+mn-lt"/>
              </a:rPr>
              <a:t>; </a:t>
            </a:r>
            <a:r>
              <a:rPr lang="ru-RU" b="0" err="1">
                <a:ea typeface="+mn-lt"/>
                <a:cs typeface="+mn-lt"/>
              </a:rPr>
              <a:t>зертханалық</a:t>
            </a:r>
            <a:r>
              <a:rPr lang="ru-RU" b="0">
                <a:ea typeface="+mn-lt"/>
                <a:cs typeface="+mn-lt"/>
              </a:rPr>
              <a:t> </a:t>
            </a:r>
            <a:r>
              <a:rPr lang="ru-RU" b="0" err="1">
                <a:ea typeface="+mn-lt"/>
                <a:cs typeface="+mn-lt"/>
              </a:rPr>
              <a:t>жануарларға</a:t>
            </a:r>
            <a:r>
              <a:rPr lang="ru-RU" b="0">
                <a:ea typeface="+mn-lt"/>
                <a:cs typeface="+mn-lt"/>
              </a:rPr>
              <a:t> </a:t>
            </a:r>
            <a:r>
              <a:rPr lang="ru-RU" b="0" err="1">
                <a:ea typeface="+mn-lt"/>
                <a:cs typeface="+mn-lt"/>
              </a:rPr>
              <a:t>токсикологиялық</a:t>
            </a:r>
            <a:r>
              <a:rPr lang="ru-RU" b="0">
                <a:ea typeface="+mn-lt"/>
                <a:cs typeface="+mn-lt"/>
              </a:rPr>
              <a:t> </a:t>
            </a:r>
            <a:r>
              <a:rPr lang="ru-RU" b="0" err="1">
                <a:ea typeface="+mn-lt"/>
                <a:cs typeface="+mn-lt"/>
              </a:rPr>
              <a:t>зерттеулер</a:t>
            </a:r>
            <a:r>
              <a:rPr lang="ru-RU" b="0">
                <a:ea typeface="+mn-lt"/>
                <a:cs typeface="+mn-lt"/>
              </a:rPr>
              <a:t> </a:t>
            </a:r>
            <a:r>
              <a:rPr lang="ru-RU" b="0" err="1">
                <a:ea typeface="+mn-lt"/>
                <a:cs typeface="+mn-lt"/>
              </a:rPr>
              <a:t>жүргізіледі</a:t>
            </a:r>
            <a:r>
              <a:rPr lang="ru-RU" b="0">
                <a:ea typeface="+mn-lt"/>
                <a:cs typeface="+mn-lt"/>
              </a:rPr>
              <a:t>. Осы </a:t>
            </a:r>
            <a:r>
              <a:rPr lang="ru-RU" b="0" err="1">
                <a:ea typeface="+mn-lt"/>
                <a:cs typeface="+mn-lt"/>
              </a:rPr>
              <a:t>кезеңнің</a:t>
            </a:r>
            <a:r>
              <a:rPr lang="ru-RU" b="0">
                <a:ea typeface="+mn-lt"/>
                <a:cs typeface="+mn-lt"/>
              </a:rPr>
              <a:t> </a:t>
            </a:r>
            <a:r>
              <a:rPr lang="ru-RU" b="0" err="1">
                <a:ea typeface="+mn-lt"/>
                <a:cs typeface="+mn-lt"/>
              </a:rPr>
              <a:t>нәтижелері</a:t>
            </a:r>
            <a:r>
              <a:rPr lang="ru-RU" b="0">
                <a:ea typeface="+mn-lt"/>
                <a:cs typeface="+mn-lt"/>
              </a:rPr>
              <a:t>, </a:t>
            </a:r>
            <a:r>
              <a:rPr lang="ru-RU" b="0" err="1">
                <a:ea typeface="+mn-lt"/>
                <a:cs typeface="+mn-lt"/>
              </a:rPr>
              <a:t>соның</a:t>
            </a:r>
            <a:r>
              <a:rPr lang="ru-RU" b="0">
                <a:ea typeface="+mn-lt"/>
                <a:cs typeface="+mn-lt"/>
              </a:rPr>
              <a:t> </a:t>
            </a:r>
            <a:r>
              <a:rPr lang="ru-RU" b="0" err="1">
                <a:ea typeface="+mn-lt"/>
                <a:cs typeface="+mn-lt"/>
              </a:rPr>
              <a:t>ішінде</a:t>
            </a:r>
            <a:r>
              <a:rPr lang="ru-RU" b="0">
                <a:ea typeface="+mn-lt"/>
                <a:cs typeface="+mn-lt"/>
              </a:rPr>
              <a:t> </a:t>
            </a:r>
            <a:r>
              <a:rPr lang="ru-RU" b="0" err="1">
                <a:ea typeface="+mn-lt"/>
                <a:cs typeface="+mn-lt"/>
              </a:rPr>
              <a:t>санитарлық-химиялық</a:t>
            </a:r>
            <a:r>
              <a:rPr lang="ru-RU" b="0">
                <a:ea typeface="+mn-lt"/>
                <a:cs typeface="+mn-lt"/>
              </a:rPr>
              <a:t>, </a:t>
            </a:r>
            <a:r>
              <a:rPr lang="ru-RU" b="0" err="1">
                <a:ea typeface="+mn-lt"/>
                <a:cs typeface="+mn-lt"/>
              </a:rPr>
              <a:t>цитотоксикалық</a:t>
            </a:r>
            <a:r>
              <a:rPr lang="ru-RU" b="0">
                <a:ea typeface="+mn-lt"/>
                <a:cs typeface="+mn-lt"/>
              </a:rPr>
              <a:t>, </a:t>
            </a:r>
            <a:r>
              <a:rPr lang="ru-RU" b="0" err="1">
                <a:ea typeface="+mn-lt"/>
                <a:cs typeface="+mn-lt"/>
              </a:rPr>
              <a:t>токсикологиялық</a:t>
            </a:r>
            <a:r>
              <a:rPr lang="ru-RU" b="0">
                <a:ea typeface="+mn-lt"/>
                <a:cs typeface="+mn-lt"/>
              </a:rPr>
              <a:t> </a:t>
            </a:r>
            <a:r>
              <a:rPr lang="ru-RU" b="0" err="1">
                <a:ea typeface="+mn-lt"/>
                <a:cs typeface="+mn-lt"/>
              </a:rPr>
              <a:t>және</a:t>
            </a:r>
            <a:r>
              <a:rPr lang="ru-RU" b="0">
                <a:ea typeface="+mn-lt"/>
                <a:cs typeface="+mn-lt"/>
              </a:rPr>
              <a:t> </a:t>
            </a:r>
            <a:r>
              <a:rPr lang="ru-RU" b="0" err="1">
                <a:ea typeface="+mn-lt"/>
                <a:cs typeface="+mn-lt"/>
              </a:rPr>
              <a:t>патоморфологиялық</a:t>
            </a:r>
            <a:r>
              <a:rPr lang="ru-RU" b="0">
                <a:ea typeface="+mn-lt"/>
                <a:cs typeface="+mn-lt"/>
              </a:rPr>
              <a:t> </a:t>
            </a:r>
            <a:r>
              <a:rPr lang="ru-RU" b="0" err="1">
                <a:ea typeface="+mn-lt"/>
                <a:cs typeface="+mn-lt"/>
              </a:rPr>
              <a:t>зерттеулер</a:t>
            </a:r>
            <a:r>
              <a:rPr lang="ru-RU" b="0">
                <a:ea typeface="+mn-lt"/>
                <a:cs typeface="+mn-lt"/>
              </a:rPr>
              <a:t> </a:t>
            </a:r>
            <a:r>
              <a:rPr lang="ru-RU" b="0" err="1">
                <a:ea typeface="+mn-lt"/>
                <a:cs typeface="+mn-lt"/>
              </a:rPr>
              <a:t>тиісті</a:t>
            </a:r>
            <a:r>
              <a:rPr lang="ru-RU" b="0">
                <a:ea typeface="+mn-lt"/>
                <a:cs typeface="+mn-lt"/>
              </a:rPr>
              <a:t> </a:t>
            </a:r>
            <a:r>
              <a:rPr lang="ru-RU" b="0" err="1">
                <a:ea typeface="+mn-lt"/>
                <a:cs typeface="+mn-lt"/>
              </a:rPr>
              <a:t>материалды</a:t>
            </a:r>
            <a:r>
              <a:rPr lang="ru-RU" b="0">
                <a:ea typeface="+mn-lt"/>
                <a:cs typeface="+mn-lt"/>
              </a:rPr>
              <a:t> </a:t>
            </a:r>
            <a:r>
              <a:rPr lang="ru-RU" b="0" err="1">
                <a:ea typeface="+mn-lt"/>
                <a:cs typeface="+mn-lt"/>
              </a:rPr>
              <a:t>таңдауға</a:t>
            </a:r>
            <a:r>
              <a:rPr lang="ru-RU" b="0">
                <a:ea typeface="+mn-lt"/>
                <a:cs typeface="+mn-lt"/>
              </a:rPr>
              <a:t> </a:t>
            </a:r>
            <a:r>
              <a:rPr lang="ru-RU" b="0" err="1">
                <a:ea typeface="+mn-lt"/>
                <a:cs typeface="+mn-lt"/>
              </a:rPr>
              <a:t>мүмкіндік</a:t>
            </a:r>
            <a:r>
              <a:rPr lang="ru-RU" b="0">
                <a:ea typeface="+mn-lt"/>
                <a:cs typeface="+mn-lt"/>
              </a:rPr>
              <a:t> </a:t>
            </a:r>
            <a:r>
              <a:rPr lang="ru-RU" b="0" err="1">
                <a:ea typeface="+mn-lt"/>
                <a:cs typeface="+mn-lt"/>
              </a:rPr>
              <a:t>береді</a:t>
            </a:r>
            <a:r>
              <a:rPr lang="ru-RU" b="0">
                <a:ea typeface="+mn-lt"/>
                <a:cs typeface="+mn-lt"/>
              </a:rPr>
              <a:t>. </a:t>
            </a:r>
            <a:r>
              <a:rPr lang="ru-RU" b="0" err="1">
                <a:ea typeface="+mn-lt"/>
                <a:cs typeface="+mn-lt"/>
              </a:rPr>
              <a:t>Бұл</a:t>
            </a:r>
            <a:r>
              <a:rPr lang="ru-RU" b="0">
                <a:ea typeface="+mn-lt"/>
                <a:cs typeface="+mn-lt"/>
              </a:rPr>
              <a:t> </a:t>
            </a:r>
            <a:r>
              <a:rPr lang="ru-RU" b="0" err="1">
                <a:ea typeface="+mn-lt"/>
                <a:cs typeface="+mn-lt"/>
              </a:rPr>
              <a:t>зерттеулерді</a:t>
            </a:r>
            <a:r>
              <a:rPr lang="ru-RU" b="0">
                <a:ea typeface="+mn-lt"/>
                <a:cs typeface="+mn-lt"/>
              </a:rPr>
              <a:t> </a:t>
            </a:r>
            <a:r>
              <a:rPr lang="ru-RU" b="0" err="1">
                <a:ea typeface="+mn-lt"/>
                <a:cs typeface="+mn-lt"/>
              </a:rPr>
              <a:t>әдетте</a:t>
            </a:r>
            <a:r>
              <a:rPr lang="ru-RU" b="0">
                <a:ea typeface="+mn-lt"/>
                <a:cs typeface="+mn-lt"/>
              </a:rPr>
              <a:t> </a:t>
            </a:r>
            <a:r>
              <a:rPr lang="ru-RU" b="0" err="1">
                <a:ea typeface="+mn-lt"/>
                <a:cs typeface="+mn-lt"/>
              </a:rPr>
              <a:t>арнайы</a:t>
            </a:r>
            <a:r>
              <a:rPr lang="ru-RU" b="0">
                <a:ea typeface="+mn-lt"/>
                <a:cs typeface="+mn-lt"/>
              </a:rPr>
              <a:t> </a:t>
            </a:r>
            <a:r>
              <a:rPr lang="ru-RU" b="0" err="1">
                <a:ea typeface="+mn-lt"/>
                <a:cs typeface="+mn-lt"/>
              </a:rPr>
              <a:t>сертификатталған</a:t>
            </a:r>
            <a:r>
              <a:rPr lang="ru-RU" b="0">
                <a:ea typeface="+mn-lt"/>
                <a:cs typeface="+mn-lt"/>
              </a:rPr>
              <a:t> </a:t>
            </a:r>
            <a:r>
              <a:rPr lang="ru-RU" b="0" err="1">
                <a:ea typeface="+mn-lt"/>
                <a:cs typeface="+mn-lt"/>
              </a:rPr>
              <a:t>зертханалар</a:t>
            </a:r>
            <a:r>
              <a:rPr lang="ru-RU" b="0">
                <a:ea typeface="+mn-lt"/>
                <a:cs typeface="+mn-lt"/>
              </a:rPr>
              <a:t> мен </a:t>
            </a:r>
            <a:r>
              <a:rPr lang="ru-RU" b="0" err="1">
                <a:ea typeface="+mn-lt"/>
                <a:cs typeface="+mn-lt"/>
              </a:rPr>
              <a:t>ұйымдар</a:t>
            </a:r>
            <a:r>
              <a:rPr lang="ru-RU" b="0">
                <a:ea typeface="+mn-lt"/>
                <a:cs typeface="+mn-lt"/>
              </a:rPr>
              <a:t> </a:t>
            </a:r>
            <a:r>
              <a:rPr lang="ru-RU" b="0" err="1">
                <a:ea typeface="+mn-lt"/>
                <a:cs typeface="+mn-lt"/>
              </a:rPr>
              <a:t>жүргізеді</a:t>
            </a:r>
            <a:r>
              <a:rPr lang="ru-RU" b="0">
                <a:ea typeface="+mn-lt"/>
                <a:cs typeface="+mn-lt"/>
              </a:rPr>
              <a:t>.</a:t>
            </a:r>
            <a:endParaRPr lang="ru-RU"/>
          </a:p>
        </p:txBody>
      </p:sp>
    </p:spTree>
    <p:extLst>
      <p:ext uri="{BB962C8B-B14F-4D97-AF65-F5344CB8AC3E}">
        <p14:creationId xmlns:p14="http://schemas.microsoft.com/office/powerpoint/2010/main" val="1162674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474A5FB-2E64-4F02-AEB1-0F129E4C604D}"/>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D8C28610-D487-4218-8BF1-F1F55A0A7845}"/>
              </a:ext>
            </a:extLst>
          </p:cNvPr>
          <p:cNvSpPr>
            <a:spLocks noGrp="1"/>
          </p:cNvSpPr>
          <p:nvPr>
            <p:ph idx="1"/>
          </p:nvPr>
        </p:nvSpPr>
        <p:spPr/>
        <p:txBody>
          <a:bodyPr/>
          <a:lstStyle/>
          <a:p>
            <a:r>
              <a:rPr lang="ru-RU" b="0" err="1">
                <a:ea typeface="+mn-lt"/>
                <a:cs typeface="+mn-lt"/>
              </a:rPr>
              <a:t>Екінші</a:t>
            </a:r>
            <a:r>
              <a:rPr lang="ru-RU" b="0">
                <a:ea typeface="+mn-lt"/>
                <a:cs typeface="+mn-lt"/>
              </a:rPr>
              <a:t> </a:t>
            </a:r>
            <a:r>
              <a:rPr lang="ru-RU" b="0" err="1">
                <a:ea typeface="+mn-lt"/>
                <a:cs typeface="+mn-lt"/>
              </a:rPr>
              <a:t>кезеңде</a:t>
            </a:r>
            <a:r>
              <a:rPr lang="ru-RU" b="0">
                <a:ea typeface="+mn-lt"/>
                <a:cs typeface="+mn-lt"/>
              </a:rPr>
              <a:t> </a:t>
            </a:r>
            <a:r>
              <a:rPr lang="ru-RU" b="0" err="1">
                <a:ea typeface="+mn-lt"/>
                <a:cs typeface="+mn-lt"/>
              </a:rPr>
              <a:t>макеттердің</a:t>
            </a:r>
            <a:r>
              <a:rPr lang="ru-RU" b="0">
                <a:ea typeface="+mn-lt"/>
                <a:cs typeface="+mn-lt"/>
              </a:rPr>
              <a:t> </a:t>
            </a:r>
            <a:r>
              <a:rPr lang="ru-RU" b="0" err="1">
                <a:ea typeface="+mn-lt"/>
                <a:cs typeface="+mn-lt"/>
              </a:rPr>
              <a:t>токсикологиялық</a:t>
            </a:r>
            <a:r>
              <a:rPr lang="ru-RU" b="0">
                <a:ea typeface="+mn-lt"/>
                <a:cs typeface="+mn-lt"/>
              </a:rPr>
              <a:t> </a:t>
            </a:r>
            <a:r>
              <a:rPr lang="ru-RU" b="0" err="1">
                <a:ea typeface="+mn-lt"/>
                <a:cs typeface="+mn-lt"/>
              </a:rPr>
              <a:t>және</a:t>
            </a:r>
            <a:r>
              <a:rPr lang="ru-RU" b="0">
                <a:ea typeface="+mn-lt"/>
                <a:cs typeface="+mn-lt"/>
              </a:rPr>
              <a:t> </a:t>
            </a:r>
            <a:r>
              <a:rPr lang="ru-RU" b="0" err="1">
                <a:ea typeface="+mn-lt"/>
                <a:cs typeface="+mn-lt"/>
              </a:rPr>
              <a:t>гигиеналық</a:t>
            </a:r>
            <a:r>
              <a:rPr lang="ru-RU" b="0">
                <a:ea typeface="+mn-lt"/>
                <a:cs typeface="+mn-lt"/>
              </a:rPr>
              <a:t> </a:t>
            </a:r>
            <a:r>
              <a:rPr lang="ru-RU" b="0" err="1">
                <a:ea typeface="+mn-lt"/>
                <a:cs typeface="+mn-lt"/>
              </a:rPr>
              <a:t>сынақтары</a:t>
            </a:r>
            <a:r>
              <a:rPr lang="ru-RU" b="0">
                <a:ea typeface="+mn-lt"/>
                <a:cs typeface="+mn-lt"/>
              </a:rPr>
              <a:t> </a:t>
            </a:r>
            <a:r>
              <a:rPr lang="ru-RU" b="0" err="1">
                <a:ea typeface="+mn-lt"/>
                <a:cs typeface="+mn-lt"/>
              </a:rPr>
              <a:t>өткізіледі</a:t>
            </a:r>
            <a:r>
              <a:rPr lang="ru-RU" b="0">
                <a:ea typeface="+mn-lt"/>
                <a:cs typeface="+mn-lt"/>
              </a:rPr>
              <a:t>, </a:t>
            </a:r>
            <a:r>
              <a:rPr lang="ru-RU" b="0" err="1">
                <a:ea typeface="+mn-lt"/>
                <a:cs typeface="+mn-lt"/>
              </a:rPr>
              <a:t>олар</a:t>
            </a:r>
            <a:r>
              <a:rPr lang="ru-RU" b="0">
                <a:ea typeface="+mn-lt"/>
                <a:cs typeface="+mn-lt"/>
              </a:rPr>
              <a:t> </a:t>
            </a:r>
            <a:r>
              <a:rPr lang="ru-RU" b="0" err="1">
                <a:ea typeface="+mn-lt"/>
                <a:cs typeface="+mn-lt"/>
              </a:rPr>
              <a:t>өнеркәсіптік</a:t>
            </a:r>
            <a:r>
              <a:rPr lang="ru-RU" b="0">
                <a:ea typeface="+mn-lt"/>
                <a:cs typeface="+mn-lt"/>
              </a:rPr>
              <a:t> </a:t>
            </a:r>
            <a:r>
              <a:rPr lang="ru-RU" b="0" err="1">
                <a:ea typeface="+mn-lt"/>
                <a:cs typeface="+mn-lt"/>
              </a:rPr>
              <a:t>өнімнің</a:t>
            </a:r>
            <a:r>
              <a:rPr lang="ru-RU" b="0">
                <a:ea typeface="+mn-lt"/>
                <a:cs typeface="+mn-lt"/>
              </a:rPr>
              <a:t> </a:t>
            </a:r>
            <a:r>
              <a:rPr lang="ru-RU" b="0" err="1">
                <a:ea typeface="+mn-lt"/>
                <a:cs typeface="+mn-lt"/>
              </a:rPr>
              <a:t>прототиптері</a:t>
            </a:r>
            <a:r>
              <a:rPr lang="ru-RU" b="0">
                <a:ea typeface="+mn-lt"/>
                <a:cs typeface="+mn-lt"/>
              </a:rPr>
              <a:t> </a:t>
            </a:r>
            <a:r>
              <a:rPr lang="ru-RU" b="0" err="1">
                <a:ea typeface="+mn-lt"/>
                <a:cs typeface="+mn-lt"/>
              </a:rPr>
              <a:t>болып</a:t>
            </a:r>
            <a:r>
              <a:rPr lang="ru-RU" b="0">
                <a:ea typeface="+mn-lt"/>
                <a:cs typeface="+mn-lt"/>
              </a:rPr>
              <a:t> </a:t>
            </a:r>
            <a:r>
              <a:rPr lang="ru-RU" b="0" err="1">
                <a:ea typeface="+mn-lt"/>
                <a:cs typeface="+mn-lt"/>
              </a:rPr>
              <a:t>табылады</a:t>
            </a:r>
            <a:r>
              <a:rPr lang="ru-RU" b="0">
                <a:ea typeface="+mn-lt"/>
                <a:cs typeface="+mn-lt"/>
              </a:rPr>
              <a:t>, </a:t>
            </a:r>
            <a:r>
              <a:rPr lang="ru-RU" b="0" err="1">
                <a:ea typeface="+mn-lt"/>
                <a:cs typeface="+mn-lt"/>
              </a:rPr>
              <a:t>оларды</a:t>
            </a:r>
            <a:r>
              <a:rPr lang="ru-RU" b="0">
                <a:ea typeface="+mn-lt"/>
                <a:cs typeface="+mn-lt"/>
              </a:rPr>
              <a:t> </a:t>
            </a:r>
            <a:r>
              <a:rPr lang="ru-RU" b="0" err="1">
                <a:ea typeface="+mn-lt"/>
                <a:cs typeface="+mn-lt"/>
              </a:rPr>
              <a:t>жасау</a:t>
            </a:r>
            <a:r>
              <a:rPr lang="ru-RU" b="0">
                <a:ea typeface="+mn-lt"/>
                <a:cs typeface="+mn-lt"/>
              </a:rPr>
              <a:t> </a:t>
            </a:r>
            <a:r>
              <a:rPr lang="ru-RU" b="0" err="1">
                <a:ea typeface="+mn-lt"/>
                <a:cs typeface="+mn-lt"/>
              </a:rPr>
              <a:t>кезінде</a:t>
            </a:r>
            <a:r>
              <a:rPr lang="ru-RU" b="0">
                <a:ea typeface="+mn-lt"/>
                <a:cs typeface="+mn-lt"/>
              </a:rPr>
              <a:t> </a:t>
            </a:r>
            <a:r>
              <a:rPr lang="ru-RU" b="0" err="1">
                <a:ea typeface="+mn-lt"/>
                <a:cs typeface="+mn-lt"/>
              </a:rPr>
              <a:t>өңдеу</a:t>
            </a:r>
            <a:r>
              <a:rPr lang="ru-RU" b="0">
                <a:ea typeface="+mn-lt"/>
                <a:cs typeface="+mn-lt"/>
              </a:rPr>
              <a:t> </a:t>
            </a:r>
            <a:r>
              <a:rPr lang="ru-RU" b="0" err="1">
                <a:ea typeface="+mn-lt"/>
                <a:cs typeface="+mn-lt"/>
              </a:rPr>
              <a:t>режимдері</a:t>
            </a:r>
            <a:r>
              <a:rPr lang="ru-RU" b="0">
                <a:ea typeface="+mn-lt"/>
                <a:cs typeface="+mn-lt"/>
              </a:rPr>
              <a:t>, стерилизация </a:t>
            </a:r>
            <a:r>
              <a:rPr lang="ru-RU" b="0" err="1">
                <a:ea typeface="+mn-lt"/>
                <a:cs typeface="+mn-lt"/>
              </a:rPr>
              <a:t>шарттары</a:t>
            </a:r>
            <a:r>
              <a:rPr lang="ru-RU" b="0">
                <a:ea typeface="+mn-lt"/>
                <a:cs typeface="+mn-lt"/>
              </a:rPr>
              <a:t>, </a:t>
            </a:r>
            <a:r>
              <a:rPr lang="ru-RU" b="0" err="1">
                <a:ea typeface="+mn-lt"/>
                <a:cs typeface="+mn-lt"/>
              </a:rPr>
              <a:t>сақтау</a:t>
            </a:r>
            <a:r>
              <a:rPr lang="ru-RU" b="0">
                <a:ea typeface="+mn-lt"/>
                <a:cs typeface="+mn-lt"/>
              </a:rPr>
              <a:t> </a:t>
            </a:r>
            <a:r>
              <a:rPr lang="ru-RU" b="0" err="1">
                <a:ea typeface="+mn-lt"/>
                <a:cs typeface="+mn-lt"/>
              </a:rPr>
              <a:t>шарттары</a:t>
            </a:r>
            <a:r>
              <a:rPr lang="ru-RU" b="0">
                <a:ea typeface="+mn-lt"/>
                <a:cs typeface="+mn-lt"/>
              </a:rPr>
              <a:t> </a:t>
            </a:r>
            <a:r>
              <a:rPr lang="ru-RU" b="0" err="1">
                <a:ea typeface="+mn-lt"/>
                <a:cs typeface="+mn-lt"/>
              </a:rPr>
              <a:t>және</a:t>
            </a:r>
            <a:r>
              <a:rPr lang="ru-RU" b="0">
                <a:ea typeface="+mn-lt"/>
                <a:cs typeface="+mn-lt"/>
              </a:rPr>
              <a:t> </a:t>
            </a:r>
            <a:r>
              <a:rPr lang="ru-RU" b="0" err="1">
                <a:ea typeface="+mn-lt"/>
                <a:cs typeface="+mn-lt"/>
              </a:rPr>
              <a:t>т.с.с</a:t>
            </a:r>
            <a:r>
              <a:rPr lang="ru-RU" b="0">
                <a:ea typeface="+mn-lt"/>
                <a:cs typeface="+mn-lt"/>
              </a:rPr>
              <a:t>. </a:t>
            </a:r>
            <a:r>
              <a:rPr lang="ru-RU" b="0" err="1">
                <a:ea typeface="+mn-lt"/>
                <a:cs typeface="+mn-lt"/>
              </a:rPr>
              <a:t>технологиялық</a:t>
            </a:r>
            <a:r>
              <a:rPr lang="ru-RU" b="0">
                <a:ea typeface="+mn-lt"/>
                <a:cs typeface="+mn-lt"/>
              </a:rPr>
              <a:t> </a:t>
            </a:r>
            <a:r>
              <a:rPr lang="ru-RU" b="0" err="1">
                <a:ea typeface="+mn-lt"/>
                <a:cs typeface="+mn-lt"/>
              </a:rPr>
              <a:t>процестер</a:t>
            </a:r>
            <a:r>
              <a:rPr lang="ru-RU" b="0">
                <a:ea typeface="+mn-lt"/>
                <a:cs typeface="+mn-lt"/>
              </a:rPr>
              <a:t> </a:t>
            </a:r>
            <a:r>
              <a:rPr lang="ru-RU" b="0" err="1">
                <a:ea typeface="+mn-lt"/>
                <a:cs typeface="+mn-lt"/>
              </a:rPr>
              <a:t>ескеріледі.Бұл</a:t>
            </a:r>
            <a:r>
              <a:rPr lang="ru-RU" b="0">
                <a:ea typeface="+mn-lt"/>
                <a:cs typeface="+mn-lt"/>
              </a:rPr>
              <a:t> </a:t>
            </a:r>
            <a:r>
              <a:rPr lang="ru-RU" b="0" err="1">
                <a:ea typeface="+mn-lt"/>
                <a:cs typeface="+mn-lt"/>
              </a:rPr>
              <a:t>кезеңде</a:t>
            </a:r>
            <a:r>
              <a:rPr lang="ru-RU" b="0">
                <a:ea typeface="+mn-lt"/>
                <a:cs typeface="+mn-lt"/>
              </a:rPr>
              <a:t> </a:t>
            </a:r>
            <a:r>
              <a:rPr lang="ru-RU" b="0" err="1">
                <a:ea typeface="+mn-lt"/>
                <a:cs typeface="+mn-lt"/>
              </a:rPr>
              <a:t>бірінші</a:t>
            </a:r>
            <a:r>
              <a:rPr lang="ru-RU" b="0">
                <a:ea typeface="+mn-lt"/>
                <a:cs typeface="+mn-lt"/>
              </a:rPr>
              <a:t> </a:t>
            </a:r>
            <a:r>
              <a:rPr lang="ru-RU" b="0" err="1">
                <a:ea typeface="+mn-lt"/>
                <a:cs typeface="+mn-lt"/>
              </a:rPr>
              <a:t>әдістермен</a:t>
            </a:r>
            <a:r>
              <a:rPr lang="ru-RU" b="0">
                <a:ea typeface="+mn-lt"/>
                <a:cs typeface="+mn-lt"/>
              </a:rPr>
              <a:t> </a:t>
            </a:r>
            <a:r>
              <a:rPr lang="ru-RU" b="0" err="1">
                <a:ea typeface="+mn-lt"/>
                <a:cs typeface="+mn-lt"/>
              </a:rPr>
              <a:t>бірдей</a:t>
            </a:r>
            <a:r>
              <a:rPr lang="ru-RU" b="0">
                <a:ea typeface="+mn-lt"/>
                <a:cs typeface="+mn-lt"/>
              </a:rPr>
              <a:t> </a:t>
            </a:r>
            <a:r>
              <a:rPr lang="ru-RU" b="0" err="1">
                <a:ea typeface="+mn-lt"/>
                <a:cs typeface="+mn-lt"/>
              </a:rPr>
              <a:t>әдістер</a:t>
            </a:r>
            <a:r>
              <a:rPr lang="ru-RU" b="0">
                <a:ea typeface="+mn-lt"/>
                <a:cs typeface="+mn-lt"/>
              </a:rPr>
              <a:t> </a:t>
            </a:r>
            <a:r>
              <a:rPr lang="ru-RU" b="0" err="1">
                <a:ea typeface="+mn-lt"/>
                <a:cs typeface="+mn-lt"/>
              </a:rPr>
              <a:t>қолданылады</a:t>
            </a:r>
            <a:r>
              <a:rPr lang="ru-RU" b="0">
                <a:ea typeface="+mn-lt"/>
                <a:cs typeface="+mn-lt"/>
              </a:rPr>
              <a:t> </a:t>
            </a:r>
            <a:r>
              <a:rPr lang="ru-RU" b="0" err="1">
                <a:ea typeface="+mn-lt"/>
                <a:cs typeface="+mn-lt"/>
              </a:rPr>
              <a:t>кезең</a:t>
            </a:r>
            <a:r>
              <a:rPr lang="ru-RU" b="0">
                <a:ea typeface="+mn-lt"/>
                <a:cs typeface="+mn-lt"/>
              </a:rPr>
              <a:t>. </a:t>
            </a:r>
            <a:r>
              <a:rPr lang="ru-RU" b="0" err="1">
                <a:ea typeface="+mn-lt"/>
                <a:cs typeface="+mn-lt"/>
              </a:rPr>
              <a:t>Зерттеудің</a:t>
            </a:r>
            <a:r>
              <a:rPr lang="ru-RU" b="0">
                <a:ea typeface="+mn-lt"/>
                <a:cs typeface="+mn-lt"/>
              </a:rPr>
              <a:t> осы </a:t>
            </a:r>
            <a:r>
              <a:rPr lang="ru-RU" b="0" err="1">
                <a:ea typeface="+mn-lt"/>
                <a:cs typeface="+mn-lt"/>
              </a:rPr>
              <a:t>кезеңінен</a:t>
            </a:r>
            <a:r>
              <a:rPr lang="ru-RU" b="0">
                <a:ea typeface="+mn-lt"/>
                <a:cs typeface="+mn-lt"/>
              </a:rPr>
              <a:t> </a:t>
            </a:r>
            <a:r>
              <a:rPr lang="ru-RU" b="0" err="1">
                <a:ea typeface="+mn-lt"/>
                <a:cs typeface="+mn-lt"/>
              </a:rPr>
              <a:t>оң</a:t>
            </a:r>
            <a:r>
              <a:rPr lang="ru-RU" b="0">
                <a:ea typeface="+mn-lt"/>
                <a:cs typeface="+mn-lt"/>
              </a:rPr>
              <a:t> </a:t>
            </a:r>
            <a:r>
              <a:rPr lang="ru-RU" b="0" err="1">
                <a:ea typeface="+mn-lt"/>
                <a:cs typeface="+mn-lt"/>
              </a:rPr>
              <a:t>нәтиже</a:t>
            </a:r>
            <a:r>
              <a:rPr lang="ru-RU" b="0">
                <a:ea typeface="+mn-lt"/>
                <a:cs typeface="+mn-lt"/>
              </a:rPr>
              <a:t> </a:t>
            </a:r>
            <a:r>
              <a:rPr lang="ru-RU" b="0" err="1">
                <a:ea typeface="+mn-lt"/>
                <a:cs typeface="+mn-lt"/>
              </a:rPr>
              <a:t>алған</a:t>
            </a:r>
            <a:r>
              <a:rPr lang="ru-RU" b="0">
                <a:ea typeface="+mn-lt"/>
                <a:cs typeface="+mn-lt"/>
              </a:rPr>
              <a:t> </a:t>
            </a:r>
            <a:r>
              <a:rPr lang="ru-RU" b="0" err="1">
                <a:ea typeface="+mn-lt"/>
                <a:cs typeface="+mn-lt"/>
              </a:rPr>
              <a:t>кезде</a:t>
            </a:r>
            <a:r>
              <a:rPr lang="ru-RU" b="0">
                <a:ea typeface="+mn-lt"/>
                <a:cs typeface="+mn-lt"/>
              </a:rPr>
              <a:t> </a:t>
            </a:r>
            <a:r>
              <a:rPr lang="ru-RU" b="0" err="1">
                <a:ea typeface="+mn-lt"/>
                <a:cs typeface="+mn-lt"/>
              </a:rPr>
              <a:t>өнімдер</a:t>
            </a:r>
            <a:r>
              <a:rPr lang="ru-RU" b="0">
                <a:ea typeface="+mn-lt"/>
                <a:cs typeface="+mn-lt"/>
              </a:rPr>
              <a:t> мен </a:t>
            </a:r>
            <a:r>
              <a:rPr lang="ru-RU" b="0" err="1">
                <a:ea typeface="+mn-lt"/>
                <a:cs typeface="+mn-lt"/>
              </a:rPr>
              <a:t>материалдар</a:t>
            </a:r>
            <a:r>
              <a:rPr lang="ru-RU" b="0">
                <a:ea typeface="+mn-lt"/>
                <a:cs typeface="+mn-lt"/>
              </a:rPr>
              <a:t> </a:t>
            </a:r>
            <a:r>
              <a:rPr lang="ru-RU" b="0" err="1">
                <a:ea typeface="+mn-lt"/>
                <a:cs typeface="+mn-lt"/>
              </a:rPr>
              <a:t>клиникалық</a:t>
            </a:r>
            <a:r>
              <a:rPr lang="ru-RU" b="0">
                <a:ea typeface="+mn-lt"/>
                <a:cs typeface="+mn-lt"/>
              </a:rPr>
              <a:t> </a:t>
            </a:r>
            <a:r>
              <a:rPr lang="ru-RU" b="0" err="1">
                <a:ea typeface="+mn-lt"/>
                <a:cs typeface="+mn-lt"/>
              </a:rPr>
              <a:t>зерттеулерге</a:t>
            </a:r>
            <a:r>
              <a:rPr lang="ru-RU" b="0">
                <a:ea typeface="+mn-lt"/>
                <a:cs typeface="+mn-lt"/>
              </a:rPr>
              <a:t> </a:t>
            </a:r>
            <a:r>
              <a:rPr lang="ru-RU" b="0" err="1">
                <a:ea typeface="+mn-lt"/>
                <a:cs typeface="+mn-lt"/>
              </a:rPr>
              <a:t>ұсынылады</a:t>
            </a:r>
            <a:r>
              <a:rPr lang="ru-RU" b="0">
                <a:ea typeface="+mn-lt"/>
                <a:cs typeface="+mn-lt"/>
              </a:rPr>
              <a:t>.</a:t>
            </a:r>
            <a:endParaRPr lang="ru-RU"/>
          </a:p>
        </p:txBody>
      </p:sp>
    </p:spTree>
    <p:extLst>
      <p:ext uri="{BB962C8B-B14F-4D97-AF65-F5344CB8AC3E}">
        <p14:creationId xmlns:p14="http://schemas.microsoft.com/office/powerpoint/2010/main" val="33648964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9108F41-8D87-427A-8553-E6679A5ECFD8}"/>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A097B8C3-4EB8-4FE2-8E5A-BAC86E8215DF}"/>
              </a:ext>
            </a:extLst>
          </p:cNvPr>
          <p:cNvSpPr>
            <a:spLocks noGrp="1"/>
          </p:cNvSpPr>
          <p:nvPr>
            <p:ph idx="1"/>
          </p:nvPr>
        </p:nvSpPr>
        <p:spPr/>
        <p:txBody>
          <a:bodyPr>
            <a:normAutofit fontScale="85000" lnSpcReduction="10000"/>
          </a:bodyPr>
          <a:lstStyle/>
          <a:p>
            <a:r>
              <a:rPr lang="ru-RU" b="0" err="1">
                <a:ea typeface="+mn-lt"/>
                <a:cs typeface="+mn-lt"/>
              </a:rPr>
              <a:t>Клиникалық</a:t>
            </a:r>
            <a:r>
              <a:rPr lang="ru-RU" b="0">
                <a:ea typeface="+mn-lt"/>
                <a:cs typeface="+mn-lt"/>
              </a:rPr>
              <a:t> </a:t>
            </a:r>
            <a:r>
              <a:rPr lang="ru-RU" b="0" err="1">
                <a:ea typeface="+mn-lt"/>
                <a:cs typeface="+mn-lt"/>
              </a:rPr>
              <a:t>зерттеулер</a:t>
            </a:r>
            <a:r>
              <a:rPr lang="ru-RU" b="0">
                <a:ea typeface="+mn-lt"/>
                <a:cs typeface="+mn-lt"/>
              </a:rPr>
              <a:t>, </a:t>
            </a:r>
            <a:r>
              <a:rPr lang="ru-RU" b="0" err="1">
                <a:ea typeface="+mn-lt"/>
                <a:cs typeface="+mn-lt"/>
              </a:rPr>
              <a:t>өз</a:t>
            </a:r>
            <a:r>
              <a:rPr lang="ru-RU" b="0">
                <a:ea typeface="+mn-lt"/>
                <a:cs typeface="+mn-lt"/>
              </a:rPr>
              <a:t> </a:t>
            </a:r>
            <a:r>
              <a:rPr lang="ru-RU" b="0" err="1">
                <a:ea typeface="+mn-lt"/>
                <a:cs typeface="+mn-lt"/>
              </a:rPr>
              <a:t>кезегінде</a:t>
            </a:r>
            <a:r>
              <a:rPr lang="ru-RU" b="0">
                <a:ea typeface="+mn-lt"/>
                <a:cs typeface="+mn-lt"/>
              </a:rPr>
              <a:t>, </a:t>
            </a:r>
            <a:r>
              <a:rPr lang="ru-RU" b="0" err="1">
                <a:ea typeface="+mn-lt"/>
                <a:cs typeface="+mn-lt"/>
              </a:rPr>
              <a:t>бірнеше</a:t>
            </a:r>
            <a:r>
              <a:rPr lang="ru-RU" b="0">
                <a:ea typeface="+mn-lt"/>
                <a:cs typeface="+mn-lt"/>
              </a:rPr>
              <a:t> </a:t>
            </a:r>
            <a:r>
              <a:rPr lang="ru-RU" b="0" err="1">
                <a:ea typeface="+mn-lt"/>
                <a:cs typeface="+mn-lt"/>
              </a:rPr>
              <a:t>кезеңдерден</a:t>
            </a:r>
            <a:r>
              <a:rPr lang="ru-RU" b="0">
                <a:ea typeface="+mn-lt"/>
                <a:cs typeface="+mn-lt"/>
              </a:rPr>
              <a:t> (</a:t>
            </a:r>
            <a:r>
              <a:rPr lang="ru-RU" b="0" err="1">
                <a:ea typeface="+mn-lt"/>
                <a:cs typeface="+mn-lt"/>
              </a:rPr>
              <a:t>фазалардан</a:t>
            </a:r>
            <a:r>
              <a:rPr lang="ru-RU" b="0">
                <a:ea typeface="+mn-lt"/>
                <a:cs typeface="+mn-lt"/>
              </a:rPr>
              <a:t>) </a:t>
            </a:r>
            <a:r>
              <a:rPr lang="ru-RU" b="0" err="1">
                <a:ea typeface="+mn-lt"/>
                <a:cs typeface="+mn-lt"/>
              </a:rPr>
              <a:t>тұрады</a:t>
            </a:r>
            <a:r>
              <a:rPr lang="ru-RU" b="0">
                <a:ea typeface="+mn-lt"/>
                <a:cs typeface="+mn-lt"/>
              </a:rPr>
              <a:t>. </a:t>
            </a:r>
            <a:r>
              <a:rPr lang="ru-RU" b="0" err="1">
                <a:ea typeface="+mn-lt"/>
                <a:cs typeface="+mn-lt"/>
              </a:rPr>
              <a:t>Бірінші</a:t>
            </a:r>
            <a:r>
              <a:rPr lang="ru-RU" b="0">
                <a:ea typeface="+mn-lt"/>
                <a:cs typeface="+mn-lt"/>
              </a:rPr>
              <a:t> </a:t>
            </a:r>
            <a:r>
              <a:rPr lang="ru-RU" b="0" err="1">
                <a:ea typeface="+mn-lt"/>
                <a:cs typeface="+mn-lt"/>
              </a:rPr>
              <a:t>кезеңде</a:t>
            </a:r>
            <a:r>
              <a:rPr lang="ru-RU" b="0">
                <a:ea typeface="+mn-lt"/>
                <a:cs typeface="+mn-lt"/>
              </a:rPr>
              <a:t> </a:t>
            </a:r>
            <a:r>
              <a:rPr lang="ru-RU" b="0" err="1">
                <a:ea typeface="+mn-lt"/>
                <a:cs typeface="+mn-lt"/>
              </a:rPr>
              <a:t>жаңа</a:t>
            </a:r>
            <a:r>
              <a:rPr lang="ru-RU" b="0">
                <a:ea typeface="+mn-lt"/>
                <a:cs typeface="+mn-lt"/>
              </a:rPr>
              <a:t> </a:t>
            </a:r>
            <a:r>
              <a:rPr lang="ru-RU" b="0" err="1">
                <a:ea typeface="+mn-lt"/>
                <a:cs typeface="+mn-lt"/>
              </a:rPr>
              <a:t>медициналық</a:t>
            </a:r>
            <a:r>
              <a:rPr lang="ru-RU" b="0">
                <a:ea typeface="+mn-lt"/>
                <a:cs typeface="+mn-lt"/>
              </a:rPr>
              <a:t> </a:t>
            </a:r>
            <a:r>
              <a:rPr lang="ru-RU" b="0" err="1">
                <a:ea typeface="+mn-lt"/>
                <a:cs typeface="+mn-lt"/>
              </a:rPr>
              <a:t>құрал</a:t>
            </a:r>
            <a:r>
              <a:rPr lang="ru-RU" b="0">
                <a:ea typeface="+mn-lt"/>
                <a:cs typeface="+mn-lt"/>
              </a:rPr>
              <a:t> </a:t>
            </a:r>
            <a:r>
              <a:rPr lang="ru-RU" b="0" err="1">
                <a:ea typeface="+mn-lt"/>
                <a:cs typeface="+mn-lt"/>
              </a:rPr>
              <a:t>және</a:t>
            </a:r>
            <a:r>
              <a:rPr lang="ru-RU" b="0">
                <a:ea typeface="+mn-lt"/>
                <a:cs typeface="+mn-lt"/>
              </a:rPr>
              <a:t> оны </a:t>
            </a:r>
            <a:r>
              <a:rPr lang="ru-RU" b="0" err="1">
                <a:ea typeface="+mn-lt"/>
                <a:cs typeface="+mn-lt"/>
              </a:rPr>
              <a:t>қолдану</a:t>
            </a:r>
            <a:r>
              <a:rPr lang="ru-RU" b="0">
                <a:ea typeface="+mn-lt"/>
                <a:cs typeface="+mn-lt"/>
              </a:rPr>
              <a:t> </a:t>
            </a:r>
            <a:r>
              <a:rPr lang="ru-RU" b="0" err="1">
                <a:ea typeface="+mn-lt"/>
                <a:cs typeface="+mn-lt"/>
              </a:rPr>
              <a:t>технологиясы</a:t>
            </a:r>
            <a:r>
              <a:rPr lang="ru-RU" b="0">
                <a:ea typeface="+mn-lt"/>
                <a:cs typeface="+mn-lt"/>
              </a:rPr>
              <a:t> 20-30 </a:t>
            </a:r>
            <a:r>
              <a:rPr lang="ru-RU" b="0" err="1">
                <a:ea typeface="+mn-lt"/>
                <a:cs typeface="+mn-lt"/>
              </a:rPr>
              <a:t>еріктілерге</a:t>
            </a:r>
            <a:r>
              <a:rPr lang="ru-RU" b="0">
                <a:ea typeface="+mn-lt"/>
                <a:cs typeface="+mn-lt"/>
              </a:rPr>
              <a:t> </a:t>
            </a:r>
            <a:r>
              <a:rPr lang="ru-RU" b="0" err="1">
                <a:ea typeface="+mn-lt"/>
                <a:cs typeface="+mn-lt"/>
              </a:rPr>
              <a:t>жергілікті</a:t>
            </a:r>
            <a:r>
              <a:rPr lang="ru-RU" b="0">
                <a:ea typeface="+mn-lt"/>
                <a:cs typeface="+mn-lt"/>
              </a:rPr>
              <a:t> </a:t>
            </a:r>
            <a:r>
              <a:rPr lang="ru-RU" b="0" err="1">
                <a:ea typeface="+mn-lt"/>
                <a:cs typeface="+mn-lt"/>
              </a:rPr>
              <a:t>зерттеулер</a:t>
            </a:r>
            <a:r>
              <a:rPr lang="ru-RU" b="0">
                <a:ea typeface="+mn-lt"/>
                <a:cs typeface="+mn-lt"/>
              </a:rPr>
              <a:t> </a:t>
            </a:r>
            <a:r>
              <a:rPr lang="ru-RU" b="0" err="1">
                <a:ea typeface="+mn-lt"/>
                <a:cs typeface="+mn-lt"/>
              </a:rPr>
              <a:t>деп</a:t>
            </a:r>
            <a:r>
              <a:rPr lang="ru-RU" b="0">
                <a:ea typeface="+mn-lt"/>
                <a:cs typeface="+mn-lt"/>
              </a:rPr>
              <a:t> </a:t>
            </a:r>
            <a:r>
              <a:rPr lang="ru-RU" b="0" err="1">
                <a:ea typeface="+mn-lt"/>
                <a:cs typeface="+mn-lt"/>
              </a:rPr>
              <a:t>аталатын</a:t>
            </a:r>
            <a:r>
              <a:rPr lang="ru-RU" b="0">
                <a:ea typeface="+mn-lt"/>
                <a:cs typeface="+mn-lt"/>
              </a:rPr>
              <a:t> </a:t>
            </a:r>
            <a:r>
              <a:rPr lang="ru-RU" b="0" err="1">
                <a:ea typeface="+mn-lt"/>
                <a:cs typeface="+mn-lt"/>
              </a:rPr>
              <a:t>кезде</a:t>
            </a:r>
            <a:r>
              <a:rPr lang="ru-RU" b="0">
                <a:ea typeface="+mn-lt"/>
                <a:cs typeface="+mn-lt"/>
              </a:rPr>
              <a:t> </a:t>
            </a:r>
            <a:r>
              <a:rPr lang="ru-RU" b="0" err="1">
                <a:ea typeface="+mn-lt"/>
                <a:cs typeface="+mn-lt"/>
              </a:rPr>
              <a:t>олардың</a:t>
            </a:r>
            <a:r>
              <a:rPr lang="ru-RU" b="0">
                <a:ea typeface="+mn-lt"/>
                <a:cs typeface="+mn-lt"/>
              </a:rPr>
              <a:t> </a:t>
            </a:r>
            <a:r>
              <a:rPr lang="ru-RU" b="0" err="1">
                <a:ea typeface="+mn-lt"/>
                <a:cs typeface="+mn-lt"/>
              </a:rPr>
              <a:t>саналы</a:t>
            </a:r>
            <a:r>
              <a:rPr lang="ru-RU" b="0">
                <a:ea typeface="+mn-lt"/>
                <a:cs typeface="+mn-lt"/>
              </a:rPr>
              <a:t> </a:t>
            </a:r>
            <a:r>
              <a:rPr lang="ru-RU" b="0" err="1">
                <a:ea typeface="+mn-lt"/>
                <a:cs typeface="+mn-lt"/>
              </a:rPr>
              <a:t>келісімімен</a:t>
            </a:r>
            <a:r>
              <a:rPr lang="ru-RU" b="0">
                <a:ea typeface="+mn-lt"/>
                <a:cs typeface="+mn-lt"/>
              </a:rPr>
              <a:t> </a:t>
            </a:r>
            <a:r>
              <a:rPr lang="ru-RU" b="0" err="1">
                <a:ea typeface="+mn-lt"/>
                <a:cs typeface="+mn-lt"/>
              </a:rPr>
              <a:t>тексеріледі</a:t>
            </a:r>
            <a:r>
              <a:rPr lang="ru-RU" b="0">
                <a:ea typeface="+mn-lt"/>
                <a:cs typeface="+mn-lt"/>
              </a:rPr>
              <a:t>. </a:t>
            </a:r>
            <a:r>
              <a:rPr lang="ru-RU" b="0" err="1">
                <a:ea typeface="+mn-lt"/>
                <a:cs typeface="+mn-lt"/>
              </a:rPr>
              <a:t>Әрі</a:t>
            </a:r>
            <a:r>
              <a:rPr lang="ru-RU" b="0">
                <a:ea typeface="+mn-lt"/>
                <a:cs typeface="+mn-lt"/>
              </a:rPr>
              <a:t> </a:t>
            </a:r>
            <a:r>
              <a:rPr lang="ru-RU" b="0" err="1">
                <a:ea typeface="+mn-lt"/>
                <a:cs typeface="+mn-lt"/>
              </a:rPr>
              <a:t>қарай</a:t>
            </a:r>
            <a:r>
              <a:rPr lang="ru-RU" b="0">
                <a:ea typeface="+mn-lt"/>
                <a:cs typeface="+mn-lt"/>
              </a:rPr>
              <a:t>, </a:t>
            </a:r>
            <a:r>
              <a:rPr lang="ru-RU" b="0" err="1">
                <a:ea typeface="+mn-lt"/>
                <a:cs typeface="+mn-lt"/>
              </a:rPr>
              <a:t>қадағалау</a:t>
            </a:r>
            <a:r>
              <a:rPr lang="ru-RU" b="0">
                <a:ea typeface="+mn-lt"/>
                <a:cs typeface="+mn-lt"/>
              </a:rPr>
              <a:t> </a:t>
            </a:r>
            <a:r>
              <a:rPr lang="ru-RU" b="0" err="1">
                <a:ea typeface="+mn-lt"/>
                <a:cs typeface="+mn-lt"/>
              </a:rPr>
              <a:t>органдарының</a:t>
            </a:r>
            <a:r>
              <a:rPr lang="ru-RU" b="0">
                <a:ea typeface="+mn-lt"/>
                <a:cs typeface="+mn-lt"/>
              </a:rPr>
              <a:t> </a:t>
            </a:r>
            <a:r>
              <a:rPr lang="ru-RU" b="0" err="1">
                <a:ea typeface="+mn-lt"/>
                <a:cs typeface="+mn-lt"/>
              </a:rPr>
              <a:t>рұқсатымен</a:t>
            </a:r>
            <a:r>
              <a:rPr lang="ru-RU" b="0">
                <a:ea typeface="+mn-lt"/>
                <a:cs typeface="+mn-lt"/>
              </a:rPr>
              <a:t> 300-500 </a:t>
            </a:r>
            <a:r>
              <a:rPr lang="ru-RU" b="0" err="1">
                <a:ea typeface="+mn-lt"/>
                <a:cs typeface="+mn-lt"/>
              </a:rPr>
              <a:t>еріктілердің</a:t>
            </a:r>
            <a:r>
              <a:rPr lang="ru-RU" b="0">
                <a:ea typeface="+mn-lt"/>
                <a:cs typeface="+mn-lt"/>
              </a:rPr>
              <a:t> </a:t>
            </a:r>
            <a:r>
              <a:rPr lang="ru-RU" b="0" err="1">
                <a:ea typeface="+mn-lt"/>
                <a:cs typeface="+mn-lt"/>
              </a:rPr>
              <a:t>қатысуымен</a:t>
            </a:r>
            <a:r>
              <a:rPr lang="ru-RU" b="0">
                <a:ea typeface="+mn-lt"/>
                <a:cs typeface="+mn-lt"/>
              </a:rPr>
              <a:t> </a:t>
            </a:r>
            <a:r>
              <a:rPr lang="ru-RU" b="0" err="1">
                <a:ea typeface="+mn-lt"/>
                <a:cs typeface="+mn-lt"/>
              </a:rPr>
              <a:t>шектеулі</a:t>
            </a:r>
            <a:r>
              <a:rPr lang="ru-RU" b="0">
                <a:ea typeface="+mn-lt"/>
                <a:cs typeface="+mn-lt"/>
              </a:rPr>
              <a:t> </a:t>
            </a:r>
            <a:r>
              <a:rPr lang="ru-RU" b="0" err="1">
                <a:ea typeface="+mn-lt"/>
                <a:cs typeface="+mn-lt"/>
              </a:rPr>
              <a:t>клиникалық</a:t>
            </a:r>
            <a:r>
              <a:rPr lang="ru-RU" b="0">
                <a:ea typeface="+mn-lt"/>
                <a:cs typeface="+mn-lt"/>
              </a:rPr>
              <a:t> </a:t>
            </a:r>
            <a:r>
              <a:rPr lang="ru-RU" b="0" err="1">
                <a:ea typeface="+mn-lt"/>
                <a:cs typeface="+mn-lt"/>
              </a:rPr>
              <a:t>сынақтар</a:t>
            </a:r>
            <a:r>
              <a:rPr lang="ru-RU" b="0">
                <a:ea typeface="+mn-lt"/>
                <a:cs typeface="+mn-lt"/>
              </a:rPr>
              <a:t> </a:t>
            </a:r>
            <a:r>
              <a:rPr lang="ru-RU" b="0" err="1">
                <a:ea typeface="+mn-lt"/>
                <a:cs typeface="+mn-lt"/>
              </a:rPr>
              <a:t>өткізіледі</a:t>
            </a:r>
            <a:r>
              <a:rPr lang="ru-RU" b="0">
                <a:ea typeface="+mn-lt"/>
                <a:cs typeface="+mn-lt"/>
              </a:rPr>
              <a:t>. </a:t>
            </a:r>
            <a:r>
              <a:rPr lang="ru-RU" b="0" err="1">
                <a:ea typeface="+mn-lt"/>
                <a:cs typeface="+mn-lt"/>
              </a:rPr>
              <a:t>Оң</a:t>
            </a:r>
            <a:r>
              <a:rPr lang="ru-RU" b="0">
                <a:ea typeface="+mn-lt"/>
                <a:cs typeface="+mn-lt"/>
              </a:rPr>
              <a:t> </a:t>
            </a:r>
            <a:r>
              <a:rPr lang="ru-RU" b="0" err="1">
                <a:ea typeface="+mn-lt"/>
                <a:cs typeface="+mn-lt"/>
              </a:rPr>
              <a:t>нәтижелер</a:t>
            </a:r>
            <a:r>
              <a:rPr lang="ru-RU" b="0">
                <a:ea typeface="+mn-lt"/>
                <a:cs typeface="+mn-lt"/>
              </a:rPr>
              <a:t> </a:t>
            </a:r>
            <a:r>
              <a:rPr lang="ru-RU" b="0" err="1">
                <a:ea typeface="+mn-lt"/>
                <a:cs typeface="+mn-lt"/>
              </a:rPr>
              <a:t>болған</a:t>
            </a:r>
            <a:r>
              <a:rPr lang="ru-RU" b="0">
                <a:ea typeface="+mn-lt"/>
                <a:cs typeface="+mn-lt"/>
              </a:rPr>
              <a:t> </a:t>
            </a:r>
            <a:r>
              <a:rPr lang="ru-RU" b="0" err="1">
                <a:ea typeface="+mn-lt"/>
                <a:cs typeface="+mn-lt"/>
              </a:rPr>
              <a:t>жағдайда</a:t>
            </a:r>
            <a:r>
              <a:rPr lang="ru-RU" b="0">
                <a:ea typeface="+mn-lt"/>
                <a:cs typeface="+mn-lt"/>
              </a:rPr>
              <a:t>, кем </a:t>
            </a:r>
            <a:r>
              <a:rPr lang="ru-RU" b="0" err="1">
                <a:ea typeface="+mn-lt"/>
                <a:cs typeface="+mn-lt"/>
              </a:rPr>
              <a:t>дегенде</a:t>
            </a:r>
            <a:r>
              <a:rPr lang="ru-RU" b="0">
                <a:ea typeface="+mn-lt"/>
                <a:cs typeface="+mn-lt"/>
              </a:rPr>
              <a:t> </a:t>
            </a:r>
            <a:r>
              <a:rPr lang="ru-RU" b="0" err="1">
                <a:ea typeface="+mn-lt"/>
                <a:cs typeface="+mn-lt"/>
              </a:rPr>
              <a:t>мың</a:t>
            </a:r>
            <a:r>
              <a:rPr lang="ru-RU" b="0">
                <a:ea typeface="+mn-lt"/>
                <a:cs typeface="+mn-lt"/>
              </a:rPr>
              <a:t> </a:t>
            </a:r>
            <a:r>
              <a:rPr lang="ru-RU" b="0" err="1">
                <a:ea typeface="+mn-lt"/>
                <a:cs typeface="+mn-lt"/>
              </a:rPr>
              <a:t>адамның</a:t>
            </a:r>
            <a:r>
              <a:rPr lang="ru-RU" b="0">
                <a:ea typeface="+mn-lt"/>
                <a:cs typeface="+mn-lt"/>
              </a:rPr>
              <a:t> </a:t>
            </a:r>
            <a:r>
              <a:rPr lang="ru-RU" b="0" err="1">
                <a:ea typeface="+mn-lt"/>
                <a:cs typeface="+mn-lt"/>
              </a:rPr>
              <a:t>қатысуымен</a:t>
            </a:r>
            <a:r>
              <a:rPr lang="ru-RU" b="0">
                <a:ea typeface="+mn-lt"/>
                <a:cs typeface="+mn-lt"/>
              </a:rPr>
              <a:t> </a:t>
            </a:r>
            <a:r>
              <a:rPr lang="ru-RU" b="0" err="1">
                <a:ea typeface="+mn-lt"/>
                <a:cs typeface="+mn-lt"/>
              </a:rPr>
              <a:t>кеңейтілген</a:t>
            </a:r>
            <a:r>
              <a:rPr lang="ru-RU" b="0">
                <a:ea typeface="+mn-lt"/>
                <a:cs typeface="+mn-lt"/>
              </a:rPr>
              <a:t> </a:t>
            </a:r>
            <a:r>
              <a:rPr lang="ru-RU" b="0" err="1">
                <a:ea typeface="+mn-lt"/>
                <a:cs typeface="+mn-lt"/>
              </a:rPr>
              <a:t>клиникалық</a:t>
            </a:r>
            <a:r>
              <a:rPr lang="ru-RU" b="0">
                <a:ea typeface="+mn-lt"/>
                <a:cs typeface="+mn-lt"/>
              </a:rPr>
              <a:t> </a:t>
            </a:r>
            <a:r>
              <a:rPr lang="ru-RU" b="0" err="1">
                <a:ea typeface="+mn-lt"/>
                <a:cs typeface="+mn-lt"/>
              </a:rPr>
              <a:t>сынақ</a:t>
            </a:r>
            <a:r>
              <a:rPr lang="ru-RU" b="0">
                <a:ea typeface="+mn-lt"/>
                <a:cs typeface="+mn-lt"/>
              </a:rPr>
              <a:t> </a:t>
            </a:r>
            <a:r>
              <a:rPr lang="ru-RU" b="0" err="1">
                <a:ea typeface="+mn-lt"/>
                <a:cs typeface="+mn-lt"/>
              </a:rPr>
              <a:t>тағайындалады</a:t>
            </a:r>
            <a:r>
              <a:rPr lang="ru-RU" b="0">
                <a:ea typeface="+mn-lt"/>
                <a:cs typeface="+mn-lt"/>
              </a:rPr>
              <a:t>, </a:t>
            </a:r>
            <a:r>
              <a:rPr lang="ru-RU" b="0" err="1">
                <a:ea typeface="+mn-lt"/>
                <a:cs typeface="+mn-lt"/>
              </a:rPr>
              <a:t>ол</a:t>
            </a:r>
            <a:r>
              <a:rPr lang="ru-RU" b="0">
                <a:ea typeface="+mn-lt"/>
                <a:cs typeface="+mn-lt"/>
              </a:rPr>
              <a:t> </a:t>
            </a:r>
            <a:r>
              <a:rPr lang="ru-RU" b="0" err="1">
                <a:ea typeface="+mn-lt"/>
                <a:cs typeface="+mn-lt"/>
              </a:rPr>
              <a:t>әдетте</a:t>
            </a:r>
            <a:r>
              <a:rPr lang="ru-RU" b="0">
                <a:ea typeface="+mn-lt"/>
                <a:cs typeface="+mn-lt"/>
              </a:rPr>
              <a:t> </a:t>
            </a:r>
            <a:r>
              <a:rPr lang="ru-RU" b="0" err="1">
                <a:ea typeface="+mn-lt"/>
                <a:cs typeface="+mn-lt"/>
              </a:rPr>
              <a:t>бірнеше</a:t>
            </a:r>
            <a:r>
              <a:rPr lang="ru-RU" b="0">
                <a:ea typeface="+mn-lt"/>
                <a:cs typeface="+mn-lt"/>
              </a:rPr>
              <a:t> </a:t>
            </a:r>
            <a:r>
              <a:rPr lang="ru-RU" b="0" err="1">
                <a:ea typeface="+mn-lt"/>
                <a:cs typeface="+mn-lt"/>
              </a:rPr>
              <a:t>тәуелсіз</a:t>
            </a:r>
            <a:r>
              <a:rPr lang="ru-RU" b="0">
                <a:ea typeface="+mn-lt"/>
                <a:cs typeface="+mn-lt"/>
              </a:rPr>
              <a:t> </a:t>
            </a:r>
            <a:r>
              <a:rPr lang="ru-RU" b="0" err="1">
                <a:ea typeface="+mn-lt"/>
                <a:cs typeface="+mn-lt"/>
              </a:rPr>
              <a:t>клиникаларда</a:t>
            </a:r>
            <a:r>
              <a:rPr lang="ru-RU" b="0">
                <a:ea typeface="+mn-lt"/>
                <a:cs typeface="+mn-lt"/>
              </a:rPr>
              <a:t> </a:t>
            </a:r>
            <a:r>
              <a:rPr lang="ru-RU" b="0" err="1">
                <a:ea typeface="+mn-lt"/>
                <a:cs typeface="+mn-lt"/>
              </a:rPr>
              <a:t>өткізіледі</a:t>
            </a:r>
            <a:r>
              <a:rPr lang="ru-RU" b="0">
                <a:ea typeface="+mn-lt"/>
                <a:cs typeface="+mn-lt"/>
              </a:rPr>
              <a:t>. </a:t>
            </a:r>
            <a:r>
              <a:rPr lang="ru-RU" b="0" err="1">
                <a:ea typeface="+mn-lt"/>
                <a:cs typeface="+mn-lt"/>
              </a:rPr>
              <a:t>Оң</a:t>
            </a:r>
            <a:r>
              <a:rPr lang="ru-RU" b="0">
                <a:ea typeface="+mn-lt"/>
                <a:cs typeface="+mn-lt"/>
              </a:rPr>
              <a:t> </a:t>
            </a:r>
            <a:r>
              <a:rPr lang="ru-RU" b="0" err="1">
                <a:ea typeface="+mn-lt"/>
                <a:cs typeface="+mn-lt"/>
              </a:rPr>
              <a:t>нәтижелердің</a:t>
            </a:r>
            <a:r>
              <a:rPr lang="ru-RU" b="0">
                <a:ea typeface="+mn-lt"/>
                <a:cs typeface="+mn-lt"/>
              </a:rPr>
              <a:t> </a:t>
            </a:r>
            <a:r>
              <a:rPr lang="ru-RU" b="0" err="1">
                <a:ea typeface="+mn-lt"/>
                <a:cs typeface="+mn-lt"/>
              </a:rPr>
              <a:t>сенімді</a:t>
            </a:r>
            <a:r>
              <a:rPr lang="ru-RU" b="0">
                <a:ea typeface="+mn-lt"/>
                <a:cs typeface="+mn-lt"/>
              </a:rPr>
              <a:t> </a:t>
            </a:r>
            <a:r>
              <a:rPr lang="ru-RU" b="0" err="1">
                <a:ea typeface="+mn-lt"/>
                <a:cs typeface="+mn-lt"/>
              </a:rPr>
              <a:t>дәлелдерін</a:t>
            </a:r>
            <a:r>
              <a:rPr lang="ru-RU" b="0">
                <a:ea typeface="+mn-lt"/>
                <a:cs typeface="+mn-lt"/>
              </a:rPr>
              <a:t> </a:t>
            </a:r>
            <a:r>
              <a:rPr lang="ru-RU" b="0" err="1">
                <a:ea typeface="+mn-lt"/>
                <a:cs typeface="+mn-lt"/>
              </a:rPr>
              <a:t>алғаннан</a:t>
            </a:r>
            <a:r>
              <a:rPr lang="ru-RU" b="0">
                <a:ea typeface="+mn-lt"/>
                <a:cs typeface="+mn-lt"/>
              </a:rPr>
              <a:t> </a:t>
            </a:r>
            <a:r>
              <a:rPr lang="ru-RU" b="0" err="1">
                <a:ea typeface="+mn-lt"/>
                <a:cs typeface="+mn-lt"/>
              </a:rPr>
              <a:t>кейін</a:t>
            </a:r>
            <a:r>
              <a:rPr lang="ru-RU" b="0">
                <a:ea typeface="+mn-lt"/>
                <a:cs typeface="+mn-lt"/>
              </a:rPr>
              <a:t> </a:t>
            </a:r>
            <a:r>
              <a:rPr lang="ru-RU" b="0" err="1">
                <a:ea typeface="+mn-lt"/>
                <a:cs typeface="+mn-lt"/>
              </a:rPr>
              <a:t>ғана</a:t>
            </a:r>
            <a:r>
              <a:rPr lang="ru-RU" b="0">
                <a:ea typeface="+mn-lt"/>
                <a:cs typeface="+mn-lt"/>
              </a:rPr>
              <a:t> </a:t>
            </a:r>
            <a:r>
              <a:rPr lang="ru-RU" b="0" err="1">
                <a:ea typeface="+mn-lt"/>
                <a:cs typeface="+mn-lt"/>
              </a:rPr>
              <a:t>өнімді</a:t>
            </a:r>
            <a:r>
              <a:rPr lang="ru-RU" b="0">
                <a:ea typeface="+mn-lt"/>
                <a:cs typeface="+mn-lt"/>
              </a:rPr>
              <a:t> </a:t>
            </a:r>
            <a:r>
              <a:rPr lang="ru-RU" b="0" err="1">
                <a:ea typeface="+mn-lt"/>
                <a:cs typeface="+mn-lt"/>
              </a:rPr>
              <a:t>тіркеу</a:t>
            </a:r>
            <a:r>
              <a:rPr lang="ru-RU" b="0">
                <a:ea typeface="+mn-lt"/>
                <a:cs typeface="+mn-lt"/>
              </a:rPr>
              <a:t> </a:t>
            </a:r>
            <a:r>
              <a:rPr lang="ru-RU" b="0" err="1">
                <a:ea typeface="+mn-lt"/>
                <a:cs typeface="+mn-lt"/>
              </a:rPr>
              <a:t>үшін</a:t>
            </a:r>
            <a:r>
              <a:rPr lang="ru-RU" b="0">
                <a:ea typeface="+mn-lt"/>
                <a:cs typeface="+mn-lt"/>
              </a:rPr>
              <a:t> </a:t>
            </a:r>
            <a:r>
              <a:rPr lang="ru-RU" b="0" err="1">
                <a:ea typeface="+mn-lt"/>
                <a:cs typeface="+mn-lt"/>
              </a:rPr>
              <a:t>құжаттама</a:t>
            </a:r>
            <a:r>
              <a:rPr lang="ru-RU" b="0">
                <a:ea typeface="+mn-lt"/>
                <a:cs typeface="+mn-lt"/>
              </a:rPr>
              <a:t> </a:t>
            </a:r>
            <a:r>
              <a:rPr lang="ru-RU" b="0" err="1">
                <a:ea typeface="+mn-lt"/>
                <a:cs typeface="+mn-lt"/>
              </a:rPr>
              <a:t>дайындалады</a:t>
            </a:r>
            <a:r>
              <a:rPr lang="ru-RU" b="0">
                <a:ea typeface="+mn-lt"/>
                <a:cs typeface="+mn-lt"/>
              </a:rPr>
              <a:t>.</a:t>
            </a:r>
            <a:endParaRPr lang="ru-RU"/>
          </a:p>
        </p:txBody>
      </p:sp>
    </p:spTree>
    <p:extLst>
      <p:ext uri="{BB962C8B-B14F-4D97-AF65-F5344CB8AC3E}">
        <p14:creationId xmlns:p14="http://schemas.microsoft.com/office/powerpoint/2010/main" val="1762222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xmlns="" id="{0786F82F-1B47-46ED-8EAE-53EF71E59E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xmlns="" id="{EF1BAF6F-6275-4646-9C59-331B29B955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9" name="Rectangle 28">
            <a:extLst>
              <a:ext uri="{FF2B5EF4-FFF2-40B4-BE49-F238E27FC236}">
                <a16:creationId xmlns:a16="http://schemas.microsoft.com/office/drawing/2014/main" xmlns="" id="{099405E2-1A96-4DBA-A9DC-4C2A1B421C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xmlns="" id="{79855050-A75B-4DD0-9B56-8B1C7722D8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7235" y="758246"/>
            <a:ext cx="4658480" cy="538631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xmlns="" id="{774CD861-CF5B-4CAE-9749-91E5BC50DEBD}"/>
              </a:ext>
            </a:extLst>
          </p:cNvPr>
          <p:cNvSpPr txBox="1"/>
          <p:nvPr/>
        </p:nvSpPr>
        <p:spPr>
          <a:xfrm>
            <a:off x="642918" y="1072110"/>
            <a:ext cx="3611029" cy="1862345"/>
          </a:xfrm>
          <a:prstGeom prst="rect">
            <a:avLst/>
          </a:prstGeom>
        </p:spPr>
        <p:txBody>
          <a:bodyPr rot="0" spcFirstLastPara="0" vertOverflow="overflow" horzOverflow="overflow" vert="horz" lIns="109728" tIns="109728" rIns="109728" bIns="91440" numCol="1" spcCol="0" rtlCol="0" fromWordArt="0" anchor="ctr" anchorCtr="0" forceAA="0" compatLnSpc="1">
            <a:prstTxWarp prst="textNoShape">
              <a:avLst/>
            </a:prstTxWarp>
            <a:normAutofit/>
          </a:bodyPr>
          <a:lstStyle/>
          <a:p>
            <a:pPr>
              <a:lnSpc>
                <a:spcPct val="140000"/>
              </a:lnSpc>
              <a:spcBef>
                <a:spcPct val="0"/>
              </a:spcBef>
              <a:spcAft>
                <a:spcPts val="600"/>
              </a:spcAft>
            </a:pPr>
            <a:r>
              <a:rPr lang="en-US" sz="2300" b="1" spc="150">
                <a:solidFill>
                  <a:schemeClr val="tx1">
                    <a:lumMod val="75000"/>
                    <a:lumOff val="25000"/>
                  </a:schemeClr>
                </a:solidFill>
                <a:latin typeface="+mj-lt"/>
                <a:ea typeface="+mj-ea"/>
                <a:cs typeface="+mj-cs"/>
              </a:rPr>
              <a:t>Оларға мынандай материалдар жатады:</a:t>
            </a:r>
          </a:p>
          <a:p>
            <a:pPr>
              <a:lnSpc>
                <a:spcPct val="140000"/>
              </a:lnSpc>
              <a:spcBef>
                <a:spcPct val="0"/>
              </a:spcBef>
              <a:spcAft>
                <a:spcPts val="600"/>
              </a:spcAft>
            </a:pPr>
            <a:endParaRPr lang="en-US" sz="2300" b="1" spc="150">
              <a:solidFill>
                <a:schemeClr val="tx1">
                  <a:lumMod val="75000"/>
                  <a:lumOff val="25000"/>
                </a:schemeClr>
              </a:solidFill>
              <a:latin typeface="+mj-lt"/>
              <a:ea typeface="+mj-ea"/>
              <a:cs typeface="+mj-cs"/>
            </a:endParaRPr>
          </a:p>
        </p:txBody>
      </p:sp>
      <p:sp>
        <p:nvSpPr>
          <p:cNvPr id="33" name="Rectangle 32">
            <a:extLst>
              <a:ext uri="{FF2B5EF4-FFF2-40B4-BE49-F238E27FC236}">
                <a16:creationId xmlns:a16="http://schemas.microsoft.com/office/drawing/2014/main" xmlns="" id="{2060C0F7-61A6-4E64-A77E-AFBD811273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684060" y="0"/>
            <a:ext cx="7507940" cy="76522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xmlns="" id="{A069F683-1BDD-464B-9D5C-0E39141BAAAE}"/>
              </a:ext>
            </a:extLst>
          </p:cNvPr>
          <p:cNvSpPr txBox="1"/>
          <p:nvPr/>
        </p:nvSpPr>
        <p:spPr>
          <a:xfrm>
            <a:off x="637874" y="2934455"/>
            <a:ext cx="3616073" cy="2840139"/>
          </a:xfrm>
          <a:prstGeom prst="rect">
            <a:avLst/>
          </a:prstGeom>
        </p:spPr>
        <p:txBody>
          <a:bodyPr rot="0" spcFirstLastPara="0" vertOverflow="overflow" horzOverflow="overflow" vert="horz" lIns="109728" tIns="109728" rIns="109728" bIns="91440" numCol="1" spcCol="0" rtlCol="0" fromWordArt="0" anchor="t" anchorCtr="0" forceAA="0" compatLnSpc="1">
            <a:prstTxWarp prst="textNoShape">
              <a:avLst/>
            </a:prstTxWarp>
            <a:normAutofit/>
          </a:bodyPr>
          <a:lstStyle/>
          <a:p>
            <a:pPr>
              <a:lnSpc>
                <a:spcPct val="130000"/>
              </a:lnSpc>
              <a:spcBef>
                <a:spcPts val="930"/>
              </a:spcBef>
              <a:buFont typeface="Corbel" panose="020B0503020204020204" pitchFamily="34" charset="0"/>
            </a:pPr>
            <a:r>
              <a:rPr lang="en-US" sz="1100" spc="150">
                <a:solidFill>
                  <a:schemeClr val="tx1">
                    <a:lumMod val="75000"/>
                    <a:lumOff val="25000"/>
                  </a:schemeClr>
                </a:solidFill>
              </a:rPr>
              <a:t>1. Биологиялық тұрғыдан тірі организммен үйлесімді (бұл ағзаға енгізгенде, онда ұзақ уақыт бойына орналастырған жағдайда теріс реакциялар тудырмайтын материалдар. Қазіргі уақытта силикон, тефлон, поликарбонаттар, полигликолидтер мен полилактидтер, полиэтилен, титан және т.б.);</a:t>
            </a:r>
          </a:p>
        </p:txBody>
      </p:sp>
      <p:pic>
        <p:nvPicPr>
          <p:cNvPr id="4" name="Рисунок 4" descr="Изображение выглядит как внутренний, стол, сидит, фотография&#10;&#10;Автоматически созданное описание">
            <a:extLst>
              <a:ext uri="{FF2B5EF4-FFF2-40B4-BE49-F238E27FC236}">
                <a16:creationId xmlns:a16="http://schemas.microsoft.com/office/drawing/2014/main" xmlns="" id="{A8E02523-14EB-48F6-8C22-DACA541A3362}"/>
              </a:ext>
            </a:extLst>
          </p:cNvPr>
          <p:cNvPicPr>
            <a:picLocks noChangeAspect="1"/>
          </p:cNvPicPr>
          <p:nvPr/>
        </p:nvPicPr>
        <p:blipFill rotWithShape="1">
          <a:blip r:embed="rId2"/>
          <a:srcRect t="4401" r="3" b="2945"/>
          <a:stretch/>
        </p:blipFill>
        <p:spPr>
          <a:xfrm>
            <a:off x="5328316" y="1173511"/>
            <a:ext cx="6867869" cy="4971053"/>
          </a:xfrm>
          <a:prstGeom prst="rect">
            <a:avLst/>
          </a:prstGeom>
        </p:spPr>
      </p:pic>
      <p:sp>
        <p:nvSpPr>
          <p:cNvPr id="35" name="Rectangle 34">
            <a:extLst>
              <a:ext uri="{FF2B5EF4-FFF2-40B4-BE49-F238E27FC236}">
                <a16:creationId xmlns:a16="http://schemas.microsoft.com/office/drawing/2014/main" xmlns="" id="{BCF4857D-F003-4CA1-82AB-00900B1008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 y="6144564"/>
            <a:ext cx="4656246" cy="7134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xmlns="" id="{DB791336-FCAA-4174-9303-B3F3748611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715122" y="6167615"/>
            <a:ext cx="7473828"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xmlns="" id="{CA212158-300D-44D0-9CCE-472C3F669E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xmlns="" id="{988521F4-D44A-42C5-9BDB-5CA255540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5624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xmlns="" id="{5E6738EB-6FF0-4AF9-8462-57F4494B88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5" y="7134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9C365724-53DA-4CD1-ABCA-9E96F309B2EB}"/>
              </a:ext>
            </a:extLst>
          </p:cNvPr>
          <p:cNvSpPr txBox="1"/>
          <p:nvPr/>
        </p:nvSpPr>
        <p:spPr>
          <a:xfrm>
            <a:off x="5932099" y="6190890"/>
            <a:ext cx="635191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Катетердегі, дренаждағы, түтіктердегі және канюлядағы силиконның мысалдары.</a:t>
            </a:r>
          </a:p>
        </p:txBody>
      </p:sp>
    </p:spTree>
    <p:extLst>
      <p:ext uri="{BB962C8B-B14F-4D97-AF65-F5344CB8AC3E}">
        <p14:creationId xmlns:p14="http://schemas.microsoft.com/office/powerpoint/2010/main" val="3455462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45">
            <a:extLst>
              <a:ext uri="{FF2B5EF4-FFF2-40B4-BE49-F238E27FC236}">
                <a16:creationId xmlns:a16="http://schemas.microsoft.com/office/drawing/2014/main" xmlns="" id="{099405E2-1A96-4DBA-A9DC-4C2A1B421C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47">
            <a:extLst>
              <a:ext uri="{FF2B5EF4-FFF2-40B4-BE49-F238E27FC236}">
                <a16:creationId xmlns:a16="http://schemas.microsoft.com/office/drawing/2014/main" xmlns="" id="{79855050-A75B-4DD0-9B56-8B1C7722D8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7235" y="758246"/>
            <a:ext cx="4658480" cy="538631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56A76645-AC4B-477C-9E90-A32B42C118D6}"/>
              </a:ext>
            </a:extLst>
          </p:cNvPr>
          <p:cNvSpPr>
            <a:spLocks noGrp="1"/>
          </p:cNvSpPr>
          <p:nvPr>
            <p:ph type="title"/>
          </p:nvPr>
        </p:nvSpPr>
        <p:spPr>
          <a:xfrm>
            <a:off x="139711" y="842072"/>
            <a:ext cx="4128613" cy="1862345"/>
          </a:xfrm>
        </p:spPr>
        <p:txBody>
          <a:bodyPr vert="horz" lIns="109728" tIns="109728" rIns="109728" bIns="91440" rtlCol="0" anchor="ctr">
            <a:noAutofit/>
          </a:bodyPr>
          <a:lstStyle/>
          <a:p>
            <a:pPr>
              <a:lnSpc>
                <a:spcPct val="140000"/>
              </a:lnSpc>
            </a:pPr>
            <a:r>
              <a:rPr lang="en-US" sz="1200"/>
              <a:t>2. </a:t>
            </a:r>
            <a:r>
              <a:rPr lang="en-US" sz="1200" err="1"/>
              <a:t>Антитромбогендік</a:t>
            </a:r>
            <a:r>
              <a:rPr lang="en-US" sz="1200"/>
              <a:t> </a:t>
            </a:r>
            <a:r>
              <a:rPr lang="en-US" sz="1200" err="1"/>
              <a:t>қасиеттері</a:t>
            </a:r>
            <a:r>
              <a:rPr lang="en-US" sz="1200"/>
              <a:t> </a:t>
            </a:r>
            <a:r>
              <a:rPr lang="en-US" sz="1200" err="1"/>
              <a:t>бар</a:t>
            </a:r>
            <a:r>
              <a:rPr lang="en-US" sz="1200"/>
              <a:t> (</a:t>
            </a:r>
            <a:r>
              <a:rPr lang="en-US" sz="1200" err="1"/>
              <a:t>қанмен</a:t>
            </a:r>
            <a:r>
              <a:rPr lang="en-US" sz="1200"/>
              <a:t> </a:t>
            </a:r>
            <a:r>
              <a:rPr lang="en-US" sz="1200" err="1"/>
              <a:t>ұзақ</a:t>
            </a:r>
            <a:r>
              <a:rPr lang="en-US" sz="1200"/>
              <a:t> </a:t>
            </a:r>
            <a:r>
              <a:rPr lang="en-US" sz="1200" err="1"/>
              <a:t>уақыт</a:t>
            </a:r>
            <a:r>
              <a:rPr lang="en-US" sz="1200"/>
              <a:t> </a:t>
            </a:r>
            <a:r>
              <a:rPr lang="en-US" sz="1200" err="1"/>
              <a:t>байланыста</a:t>
            </a:r>
            <a:r>
              <a:rPr lang="en-US" sz="1200"/>
              <a:t> </a:t>
            </a:r>
            <a:r>
              <a:rPr lang="en-US" sz="1200" err="1"/>
              <a:t>болуға</a:t>
            </a:r>
            <a:r>
              <a:rPr lang="en-US" sz="1200"/>
              <a:t> </a:t>
            </a:r>
            <a:r>
              <a:rPr lang="en-US" sz="1200" err="1"/>
              <a:t>жарамды</a:t>
            </a:r>
            <a:r>
              <a:rPr lang="en-US" sz="1200"/>
              <a:t> </a:t>
            </a:r>
            <a:r>
              <a:rPr lang="en-US" sz="1200" err="1"/>
              <a:t>және</a:t>
            </a:r>
            <a:r>
              <a:rPr lang="en-US" sz="1200"/>
              <a:t> </a:t>
            </a:r>
            <a:r>
              <a:rPr lang="en-US" sz="1200" err="1"/>
              <a:t>тамыр</a:t>
            </a:r>
            <a:r>
              <a:rPr lang="en-US" sz="1200"/>
              <a:t> </a:t>
            </a:r>
            <a:r>
              <a:rPr lang="en-US" sz="1200" err="1"/>
              <a:t>протездерін</a:t>
            </a:r>
            <a:r>
              <a:rPr lang="en-US" sz="1200"/>
              <a:t>, </a:t>
            </a:r>
            <a:r>
              <a:rPr lang="en-US" sz="1200" err="1"/>
              <a:t>жүрек</a:t>
            </a:r>
            <a:r>
              <a:rPr lang="en-US" sz="1200"/>
              <a:t> </a:t>
            </a:r>
            <a:r>
              <a:rPr lang="en-US" sz="1200" err="1"/>
              <a:t>қақпақшаларын</a:t>
            </a:r>
            <a:r>
              <a:rPr lang="en-US" sz="1200"/>
              <a:t>, </a:t>
            </a:r>
            <a:r>
              <a:rPr lang="en-US" sz="1200" err="1"/>
              <a:t>жасанды</a:t>
            </a:r>
            <a:r>
              <a:rPr lang="en-US" sz="1200"/>
              <a:t> </a:t>
            </a:r>
            <a:r>
              <a:rPr lang="en-US" sz="1200" err="1"/>
              <a:t>перикардияны</a:t>
            </a:r>
            <a:r>
              <a:rPr lang="en-US" sz="1200"/>
              <a:t> </a:t>
            </a:r>
            <a:r>
              <a:rPr lang="en-US" sz="1200" err="1"/>
              <a:t>және</a:t>
            </a:r>
            <a:r>
              <a:rPr lang="en-US" sz="1200"/>
              <a:t> </a:t>
            </a:r>
            <a:r>
              <a:rPr lang="en-US" sz="1200" err="1"/>
              <a:t>өкпе</a:t>
            </a:r>
            <a:r>
              <a:rPr lang="en-US" sz="1200"/>
              <a:t> </a:t>
            </a:r>
            <a:r>
              <a:rPr lang="en-US" sz="1200" err="1"/>
              <a:t>диафрагмаларын</a:t>
            </a:r>
            <a:r>
              <a:rPr lang="en-US" sz="1200"/>
              <a:t> </a:t>
            </a:r>
            <a:r>
              <a:rPr lang="en-US" sz="1200" err="1"/>
              <a:t>жасау</a:t>
            </a:r>
            <a:r>
              <a:rPr lang="en-US" sz="1200"/>
              <a:t> </a:t>
            </a:r>
            <a:r>
              <a:rPr lang="en-US" sz="1200" err="1"/>
              <a:t>үшін</a:t>
            </a:r>
            <a:r>
              <a:rPr lang="en-US" sz="1200"/>
              <a:t> </a:t>
            </a:r>
            <a:r>
              <a:rPr lang="en-US" sz="1200" err="1"/>
              <a:t>қолданылатын</a:t>
            </a:r>
            <a:r>
              <a:rPr lang="en-US" sz="1200"/>
              <a:t> </a:t>
            </a:r>
            <a:r>
              <a:rPr lang="en-US" sz="1200" err="1"/>
              <a:t>материалдар</a:t>
            </a:r>
            <a:r>
              <a:rPr lang="en-US" sz="1200"/>
              <a:t>);</a:t>
            </a:r>
            <a:endParaRPr lang="en-US" sz="1200">
              <a:ea typeface="Meiryo"/>
            </a:endParaRPr>
          </a:p>
        </p:txBody>
      </p:sp>
      <p:sp>
        <p:nvSpPr>
          <p:cNvPr id="63" name="Rectangle 49">
            <a:extLst>
              <a:ext uri="{FF2B5EF4-FFF2-40B4-BE49-F238E27FC236}">
                <a16:creationId xmlns:a16="http://schemas.microsoft.com/office/drawing/2014/main" xmlns="" id="{2060C0F7-61A6-4E64-A77E-AFBD811273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684060" y="0"/>
            <a:ext cx="7507940" cy="76522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xmlns="" id="{E1418159-9DA0-4D0F-B7E1-5498E1B6E754}"/>
              </a:ext>
            </a:extLst>
          </p:cNvPr>
          <p:cNvSpPr txBox="1"/>
          <p:nvPr/>
        </p:nvSpPr>
        <p:spPr>
          <a:xfrm>
            <a:off x="134667" y="2819436"/>
            <a:ext cx="4751884" cy="1311004"/>
          </a:xfrm>
          <a:prstGeom prst="rect">
            <a:avLst/>
          </a:prstGeom>
        </p:spPr>
        <p:txBody>
          <a:bodyPr rot="0" spcFirstLastPara="0" vertOverflow="overflow" horzOverflow="overflow" vert="horz" wrap="square" lIns="109728" tIns="109728" rIns="109728" bIns="91440" numCol="1" spcCol="0" rtlCol="0" fromWordArt="0" anchor="t" anchorCtr="0" forceAA="0" compatLnSpc="1">
            <a:prstTxWarp prst="textNoShape">
              <a:avLst/>
            </a:prstTxWarp>
            <a:noAutofit/>
          </a:bodyPr>
          <a:lstStyle/>
          <a:p>
            <a:pPr>
              <a:lnSpc>
                <a:spcPct val="130000"/>
              </a:lnSpc>
              <a:spcBef>
                <a:spcPts val="930"/>
              </a:spcBef>
              <a:buFont typeface="Corbel" panose="020B0503020204020204" pitchFamily="34" charset="0"/>
            </a:pPr>
            <a:r>
              <a:rPr lang="en-US" sz="1200" spc="150" err="1">
                <a:solidFill>
                  <a:schemeClr val="tx1">
                    <a:lumMod val="75000"/>
                    <a:lumOff val="25000"/>
                  </a:schemeClr>
                </a:solidFill>
              </a:rPr>
              <a:t>Жүрек-қан</a:t>
            </a:r>
            <a:r>
              <a:rPr lang="en-US" sz="1200" spc="150">
                <a:solidFill>
                  <a:schemeClr val="tx1">
                    <a:lumMod val="75000"/>
                    <a:lumOff val="25000"/>
                  </a:schemeClr>
                </a:solidFill>
              </a:rPr>
              <a:t> </a:t>
            </a:r>
            <a:r>
              <a:rPr lang="en-US" sz="1200" spc="150" err="1">
                <a:solidFill>
                  <a:schemeClr val="tx1">
                    <a:lumMod val="75000"/>
                    <a:lumOff val="25000"/>
                  </a:schemeClr>
                </a:solidFill>
              </a:rPr>
              <a:t>тамырларына</a:t>
            </a:r>
            <a:r>
              <a:rPr lang="en-US" sz="1200" spc="150">
                <a:solidFill>
                  <a:schemeClr val="tx1">
                    <a:lumMod val="75000"/>
                    <a:lumOff val="25000"/>
                  </a:schemeClr>
                </a:solidFill>
              </a:rPr>
              <a:t> </a:t>
            </a:r>
            <a:r>
              <a:rPr lang="en-US" sz="1200" spc="150" err="1">
                <a:solidFill>
                  <a:schemeClr val="tx1">
                    <a:lumMod val="75000"/>
                    <a:lumOff val="25000"/>
                  </a:schemeClr>
                </a:solidFill>
              </a:rPr>
              <a:t>қолданылатын</a:t>
            </a:r>
            <a:r>
              <a:rPr lang="en-US" sz="1200" spc="150">
                <a:solidFill>
                  <a:schemeClr val="tx1">
                    <a:lumMod val="75000"/>
                    <a:lumOff val="25000"/>
                  </a:schemeClr>
                </a:solidFill>
              </a:rPr>
              <a:t> </a:t>
            </a:r>
            <a:r>
              <a:rPr lang="en-US" sz="1200" spc="150" err="1">
                <a:solidFill>
                  <a:schemeClr val="tx1">
                    <a:lumMod val="75000"/>
                    <a:lumOff val="25000"/>
                  </a:schemeClr>
                </a:solidFill>
              </a:rPr>
              <a:t>әртүрлі</a:t>
            </a:r>
            <a:r>
              <a:rPr lang="en-US" sz="1200" spc="150">
                <a:solidFill>
                  <a:schemeClr val="tx1">
                    <a:lumMod val="75000"/>
                    <a:lumOff val="25000"/>
                  </a:schemeClr>
                </a:solidFill>
              </a:rPr>
              <a:t> </a:t>
            </a:r>
            <a:r>
              <a:rPr lang="en-US" sz="1200" spc="150" err="1">
                <a:solidFill>
                  <a:schemeClr val="tx1">
                    <a:lumMod val="75000"/>
                    <a:lumOff val="25000"/>
                  </a:schemeClr>
                </a:solidFill>
              </a:rPr>
              <a:t>биоматериалдардың</a:t>
            </a:r>
            <a:r>
              <a:rPr lang="en-US" sz="1200" spc="150">
                <a:solidFill>
                  <a:schemeClr val="tx1">
                    <a:lumMod val="75000"/>
                    <a:lumOff val="25000"/>
                  </a:schemeClr>
                </a:solidFill>
              </a:rPr>
              <a:t> </a:t>
            </a:r>
            <a:r>
              <a:rPr lang="en-US" sz="1200" spc="150" err="1">
                <a:solidFill>
                  <a:schemeClr val="tx1">
                    <a:lumMod val="75000"/>
                    <a:lumOff val="25000"/>
                  </a:schemeClr>
                </a:solidFill>
              </a:rPr>
              <a:t>мысалдары</a:t>
            </a:r>
            <a:r>
              <a:rPr lang="en-US" sz="1200" spc="150">
                <a:solidFill>
                  <a:schemeClr val="tx1">
                    <a:lumMod val="75000"/>
                    <a:lumOff val="25000"/>
                  </a:schemeClr>
                </a:solidFill>
              </a:rPr>
              <a:t>.</a:t>
            </a:r>
            <a:endParaRPr lang="en-US" sz="1200" spc="150">
              <a:solidFill>
                <a:schemeClr val="tx1">
                  <a:lumMod val="75000"/>
                  <a:lumOff val="25000"/>
                </a:schemeClr>
              </a:solidFill>
              <a:ea typeface="Meiryo"/>
            </a:endParaRPr>
          </a:p>
          <a:p>
            <a:pPr>
              <a:lnSpc>
                <a:spcPct val="130000"/>
              </a:lnSpc>
              <a:spcBef>
                <a:spcPts val="930"/>
              </a:spcBef>
              <a:buFont typeface="Corbel" panose="020B0503020204020204" pitchFamily="34" charset="0"/>
            </a:pPr>
            <a:r>
              <a:rPr lang="en-US" sz="1200" spc="150" err="1">
                <a:solidFill>
                  <a:schemeClr val="tx1">
                    <a:lumMod val="75000"/>
                    <a:lumOff val="25000"/>
                  </a:schemeClr>
                </a:solidFill>
              </a:rPr>
              <a:t>Полимерлерден</a:t>
            </a:r>
            <a:r>
              <a:rPr lang="en-US" sz="1200" spc="150">
                <a:solidFill>
                  <a:schemeClr val="tx1">
                    <a:lumMod val="75000"/>
                    <a:lumOff val="25000"/>
                  </a:schemeClr>
                </a:solidFill>
              </a:rPr>
              <a:t> </a:t>
            </a:r>
            <a:r>
              <a:rPr lang="en-US" sz="1200" spc="150" err="1">
                <a:solidFill>
                  <a:schemeClr val="tx1">
                    <a:lumMod val="75000"/>
                    <a:lumOff val="25000"/>
                  </a:schemeClr>
                </a:solidFill>
              </a:rPr>
              <a:t>тұратын</a:t>
            </a:r>
            <a:r>
              <a:rPr lang="en-US" sz="1200" spc="150">
                <a:solidFill>
                  <a:schemeClr val="tx1">
                    <a:lumMod val="75000"/>
                    <a:lumOff val="25000"/>
                  </a:schemeClr>
                </a:solidFill>
              </a:rPr>
              <a:t> </a:t>
            </a:r>
            <a:r>
              <a:rPr lang="en-US" sz="1200" spc="150" err="1">
                <a:solidFill>
                  <a:schemeClr val="tx1">
                    <a:lumMod val="75000"/>
                    <a:lumOff val="25000"/>
                  </a:schemeClr>
                </a:solidFill>
              </a:rPr>
              <a:t>синтетикалық</a:t>
            </a:r>
            <a:r>
              <a:rPr lang="en-US" sz="1200" spc="150">
                <a:solidFill>
                  <a:schemeClr val="tx1">
                    <a:lumMod val="75000"/>
                    <a:lumOff val="25000"/>
                  </a:schemeClr>
                </a:solidFill>
              </a:rPr>
              <a:t> </a:t>
            </a:r>
            <a:r>
              <a:rPr lang="en-US" sz="1200" spc="150" err="1">
                <a:solidFill>
                  <a:schemeClr val="tx1">
                    <a:lumMod val="75000"/>
                    <a:lumOff val="25000"/>
                  </a:schemeClr>
                </a:solidFill>
              </a:rPr>
              <a:t>биоматериалдарға</a:t>
            </a:r>
            <a:r>
              <a:rPr lang="en-US" sz="1200" spc="150">
                <a:solidFill>
                  <a:schemeClr val="tx1">
                    <a:lumMod val="75000"/>
                    <a:lumOff val="25000"/>
                  </a:schemeClr>
                </a:solidFill>
              </a:rPr>
              <a:t> </a:t>
            </a:r>
            <a:r>
              <a:rPr lang="en-US" sz="1200" spc="150" err="1">
                <a:solidFill>
                  <a:schemeClr val="tx1">
                    <a:lumMod val="75000"/>
                    <a:lumOff val="25000"/>
                  </a:schemeClr>
                </a:solidFill>
              </a:rPr>
              <a:t>қолдану</a:t>
            </a:r>
            <a:r>
              <a:rPr lang="en-US" sz="1200" spc="150">
                <a:solidFill>
                  <a:schemeClr val="tx1">
                    <a:lumMod val="75000"/>
                    <a:lumOff val="25000"/>
                  </a:schemeClr>
                </a:solidFill>
              </a:rPr>
              <a:t> (A) </a:t>
            </a:r>
            <a:r>
              <a:rPr lang="en-US" sz="1200" spc="150" err="1">
                <a:solidFill>
                  <a:schemeClr val="tx1">
                    <a:lumMod val="75000"/>
                    <a:lumOff val="25000"/>
                  </a:schemeClr>
                </a:solidFill>
              </a:rPr>
              <a:t>кеңейтілген</a:t>
            </a:r>
            <a:r>
              <a:rPr lang="en-US" sz="1200" spc="150">
                <a:solidFill>
                  <a:schemeClr val="tx1">
                    <a:lumMod val="75000"/>
                    <a:lumOff val="25000"/>
                  </a:schemeClr>
                </a:solidFill>
              </a:rPr>
              <a:t> </a:t>
            </a:r>
            <a:r>
              <a:rPr lang="en-US" sz="1200" spc="150" err="1">
                <a:solidFill>
                  <a:schemeClr val="tx1">
                    <a:lumMod val="75000"/>
                    <a:lumOff val="25000"/>
                  </a:schemeClr>
                </a:solidFill>
              </a:rPr>
              <a:t>перикардияны</a:t>
            </a:r>
            <a:r>
              <a:rPr lang="en-US" sz="1200" spc="150">
                <a:solidFill>
                  <a:schemeClr val="tx1">
                    <a:lumMod val="75000"/>
                    <a:lumOff val="25000"/>
                  </a:schemeClr>
                </a:solidFill>
              </a:rPr>
              <a:t> </a:t>
            </a:r>
            <a:r>
              <a:rPr lang="en-US" sz="1200" spc="150" err="1">
                <a:solidFill>
                  <a:schemeClr val="tx1">
                    <a:lumMod val="75000"/>
                    <a:lumOff val="25000"/>
                  </a:schemeClr>
                </a:solidFill>
              </a:rPr>
              <a:t>жөндеуге</a:t>
            </a:r>
            <a:r>
              <a:rPr lang="en-US" sz="1200" spc="150">
                <a:solidFill>
                  <a:schemeClr val="tx1">
                    <a:lumMod val="75000"/>
                    <a:lumOff val="25000"/>
                  </a:schemeClr>
                </a:solidFill>
              </a:rPr>
              <a:t> </a:t>
            </a:r>
            <a:r>
              <a:rPr lang="en-US" sz="1200" spc="150" err="1">
                <a:solidFill>
                  <a:schemeClr val="tx1">
                    <a:lumMod val="75000"/>
                    <a:lumOff val="25000"/>
                  </a:schemeClr>
                </a:solidFill>
              </a:rPr>
              <a:t>арналған</a:t>
            </a:r>
            <a:r>
              <a:rPr lang="en-US" sz="1200" spc="150">
                <a:solidFill>
                  <a:schemeClr val="tx1">
                    <a:lumMod val="75000"/>
                    <a:lumOff val="25000"/>
                  </a:schemeClr>
                </a:solidFill>
              </a:rPr>
              <a:t> </a:t>
            </a:r>
            <a:r>
              <a:rPr lang="en-US" sz="1200" spc="150" err="1">
                <a:solidFill>
                  <a:schemeClr val="tx1">
                    <a:lumMod val="75000"/>
                    <a:lumOff val="25000"/>
                  </a:schemeClr>
                </a:solidFill>
              </a:rPr>
              <a:t>политетрафторэтилен</a:t>
            </a:r>
            <a:r>
              <a:rPr lang="en-US" sz="1200" spc="150">
                <a:solidFill>
                  <a:schemeClr val="tx1">
                    <a:lumMod val="75000"/>
                    <a:lumOff val="25000"/>
                  </a:schemeClr>
                </a:solidFill>
              </a:rPr>
              <a:t>  (B) </a:t>
            </a:r>
            <a:r>
              <a:rPr lang="en-US" sz="1200" spc="150" err="1">
                <a:solidFill>
                  <a:schemeClr val="tx1">
                    <a:lumMod val="75000"/>
                    <a:lumOff val="25000"/>
                  </a:schemeClr>
                </a:solidFill>
              </a:rPr>
              <a:t>полиэтилен</a:t>
            </a:r>
            <a:r>
              <a:rPr lang="en-US" sz="1200" spc="150">
                <a:solidFill>
                  <a:schemeClr val="tx1">
                    <a:lumMod val="75000"/>
                    <a:lumOff val="25000"/>
                  </a:schemeClr>
                </a:solidFill>
              </a:rPr>
              <a:t> </a:t>
            </a:r>
            <a:r>
              <a:rPr lang="en-US" sz="1200" spc="150" err="1">
                <a:solidFill>
                  <a:schemeClr val="tx1">
                    <a:lumMod val="75000"/>
                    <a:lumOff val="25000"/>
                  </a:schemeClr>
                </a:solidFill>
              </a:rPr>
              <a:t>Терефталат</a:t>
            </a:r>
            <a:r>
              <a:rPr lang="en-US" sz="1200" spc="150">
                <a:solidFill>
                  <a:schemeClr val="tx1">
                    <a:lumMod val="75000"/>
                    <a:lumOff val="25000"/>
                  </a:schemeClr>
                </a:solidFill>
              </a:rPr>
              <a:t>, </a:t>
            </a:r>
            <a:r>
              <a:rPr lang="en-US" sz="1200" spc="150" err="1">
                <a:solidFill>
                  <a:schemeClr val="tx1">
                    <a:lumMod val="75000"/>
                    <a:lumOff val="25000"/>
                  </a:schemeClr>
                </a:solidFill>
              </a:rPr>
              <a:t>тамырлы</a:t>
            </a:r>
            <a:r>
              <a:rPr lang="en-US" sz="1200" spc="150">
                <a:solidFill>
                  <a:schemeClr val="tx1">
                    <a:lumMod val="75000"/>
                    <a:lumOff val="25000"/>
                  </a:schemeClr>
                </a:solidFill>
              </a:rPr>
              <a:t> </a:t>
            </a:r>
            <a:r>
              <a:rPr lang="en-US" sz="1200" spc="150" err="1">
                <a:solidFill>
                  <a:schemeClr val="tx1">
                    <a:lumMod val="75000"/>
                    <a:lumOff val="25000"/>
                  </a:schemeClr>
                </a:solidFill>
              </a:rPr>
              <a:t>екпелер</a:t>
            </a:r>
            <a:r>
              <a:rPr lang="en-US" sz="1200" spc="150">
                <a:solidFill>
                  <a:schemeClr val="tx1">
                    <a:lumMod val="75000"/>
                    <a:lumOff val="25000"/>
                  </a:schemeClr>
                </a:solidFill>
              </a:rPr>
              <a:t> </a:t>
            </a:r>
            <a:r>
              <a:rPr lang="en-US" sz="1200" spc="150" err="1">
                <a:solidFill>
                  <a:schemeClr val="tx1">
                    <a:lumMod val="75000"/>
                    <a:lumOff val="25000"/>
                  </a:schemeClr>
                </a:solidFill>
              </a:rPr>
              <a:t>үшін</a:t>
            </a:r>
            <a:r>
              <a:rPr lang="en-US" sz="1200" spc="150">
                <a:solidFill>
                  <a:schemeClr val="tx1">
                    <a:lumMod val="75000"/>
                    <a:lumOff val="25000"/>
                  </a:schemeClr>
                </a:solidFill>
              </a:rPr>
              <a:t> </a:t>
            </a:r>
            <a:r>
              <a:rPr lang="en-US" sz="1200" spc="150" err="1">
                <a:solidFill>
                  <a:schemeClr val="tx1">
                    <a:lumMod val="75000"/>
                    <a:lumOff val="25000"/>
                  </a:schemeClr>
                </a:solidFill>
              </a:rPr>
              <a:t>және</a:t>
            </a:r>
            <a:r>
              <a:rPr lang="en-US" sz="1200" spc="150">
                <a:solidFill>
                  <a:schemeClr val="tx1">
                    <a:lumMod val="75000"/>
                    <a:lumOff val="25000"/>
                  </a:schemeClr>
                </a:solidFill>
              </a:rPr>
              <a:t> (C) </a:t>
            </a:r>
            <a:r>
              <a:rPr lang="en-US" sz="1200" spc="150" err="1">
                <a:solidFill>
                  <a:schemeClr val="tx1">
                    <a:lumMod val="75000"/>
                    <a:lumOff val="25000"/>
                  </a:schemeClr>
                </a:solidFill>
              </a:rPr>
              <a:t>қорғасындағы</a:t>
            </a:r>
            <a:r>
              <a:rPr lang="en-US" sz="1200" spc="150">
                <a:solidFill>
                  <a:schemeClr val="tx1">
                    <a:lumMod val="75000"/>
                    <a:lumOff val="25000"/>
                  </a:schemeClr>
                </a:solidFill>
              </a:rPr>
              <a:t> </a:t>
            </a:r>
            <a:r>
              <a:rPr lang="en-US" sz="1200" spc="150" err="1">
                <a:solidFill>
                  <a:schemeClr val="tx1">
                    <a:lumMod val="75000"/>
                    <a:lumOff val="25000"/>
                  </a:schemeClr>
                </a:solidFill>
              </a:rPr>
              <a:t>полиуретанды</a:t>
            </a:r>
            <a:r>
              <a:rPr lang="en-US" sz="1200" spc="150">
                <a:solidFill>
                  <a:schemeClr val="tx1">
                    <a:lumMod val="75000"/>
                    <a:lumOff val="25000"/>
                  </a:schemeClr>
                </a:solidFill>
              </a:rPr>
              <a:t>. </a:t>
            </a:r>
            <a:r>
              <a:rPr lang="en-US" sz="1200" spc="150" err="1">
                <a:solidFill>
                  <a:schemeClr val="tx1">
                    <a:lumMod val="75000"/>
                    <a:lumOff val="25000"/>
                  </a:schemeClr>
                </a:solidFill>
              </a:rPr>
              <a:t>Синтетикалық</a:t>
            </a:r>
            <a:r>
              <a:rPr lang="en-US" sz="1200" spc="150">
                <a:solidFill>
                  <a:schemeClr val="tx1">
                    <a:lumMod val="75000"/>
                    <a:lumOff val="25000"/>
                  </a:schemeClr>
                </a:solidFill>
              </a:rPr>
              <a:t> </a:t>
            </a:r>
            <a:r>
              <a:rPr lang="en-US" sz="1200" spc="150" err="1">
                <a:solidFill>
                  <a:schemeClr val="tx1">
                    <a:lumMod val="75000"/>
                    <a:lumOff val="25000"/>
                  </a:schemeClr>
                </a:solidFill>
              </a:rPr>
              <a:t>металдардың</a:t>
            </a:r>
            <a:r>
              <a:rPr lang="en-US" sz="1200" spc="150">
                <a:solidFill>
                  <a:schemeClr val="tx1">
                    <a:lumMod val="75000"/>
                    <a:lumOff val="25000"/>
                  </a:schemeClr>
                </a:solidFill>
              </a:rPr>
              <a:t> </a:t>
            </a:r>
            <a:r>
              <a:rPr lang="en-US" sz="1200" spc="150" err="1">
                <a:solidFill>
                  <a:schemeClr val="tx1">
                    <a:lumMod val="75000"/>
                    <a:lumOff val="25000"/>
                  </a:schemeClr>
                </a:solidFill>
              </a:rPr>
              <a:t>биоматериалдары</a:t>
            </a:r>
            <a:r>
              <a:rPr lang="en-US" sz="1200" spc="150">
                <a:solidFill>
                  <a:schemeClr val="tx1">
                    <a:lumMod val="75000"/>
                    <a:lumOff val="25000"/>
                  </a:schemeClr>
                </a:solidFill>
              </a:rPr>
              <a:t> (D) </a:t>
            </a:r>
            <a:r>
              <a:rPr lang="en-US" sz="1200" spc="150" err="1">
                <a:solidFill>
                  <a:schemeClr val="tx1">
                    <a:lumMod val="75000"/>
                    <a:lumOff val="25000"/>
                  </a:schemeClr>
                </a:solidFill>
              </a:rPr>
              <a:t>жүрек</a:t>
            </a:r>
            <a:r>
              <a:rPr lang="en-US" sz="1200" spc="150">
                <a:solidFill>
                  <a:schemeClr val="tx1">
                    <a:lumMod val="75000"/>
                    <a:lumOff val="25000"/>
                  </a:schemeClr>
                </a:solidFill>
              </a:rPr>
              <a:t> </a:t>
            </a:r>
            <a:r>
              <a:rPr lang="en-US" sz="1200" spc="150" err="1">
                <a:solidFill>
                  <a:schemeClr val="tx1">
                    <a:lumMod val="75000"/>
                    <a:lumOff val="25000"/>
                  </a:schemeClr>
                </a:solidFill>
              </a:rPr>
              <a:t>қақпақшаларында</a:t>
            </a:r>
            <a:r>
              <a:rPr lang="en-US" sz="1200" spc="150">
                <a:solidFill>
                  <a:schemeClr val="tx1">
                    <a:lumMod val="75000"/>
                    <a:lumOff val="25000"/>
                  </a:schemeClr>
                </a:solidFill>
              </a:rPr>
              <a:t> </a:t>
            </a:r>
            <a:r>
              <a:rPr lang="en-US" sz="1200" spc="150" err="1">
                <a:solidFill>
                  <a:schemeClr val="tx1">
                    <a:lumMod val="75000"/>
                    <a:lumOff val="25000"/>
                  </a:schemeClr>
                </a:solidFill>
              </a:rPr>
              <a:t>және</a:t>
            </a:r>
            <a:r>
              <a:rPr lang="en-US" sz="1200" spc="150">
                <a:solidFill>
                  <a:schemeClr val="tx1">
                    <a:lumMod val="75000"/>
                    <a:lumOff val="25000"/>
                  </a:schemeClr>
                </a:solidFill>
              </a:rPr>
              <a:t> (E) </a:t>
            </a:r>
            <a:r>
              <a:rPr lang="en-US" sz="1200" spc="150" err="1">
                <a:solidFill>
                  <a:schemeClr val="tx1">
                    <a:lumMod val="75000"/>
                    <a:lumOff val="25000"/>
                  </a:schemeClr>
                </a:solidFill>
              </a:rPr>
              <a:t>коронарлық</a:t>
            </a:r>
            <a:r>
              <a:rPr lang="en-US" sz="1200" spc="150">
                <a:solidFill>
                  <a:schemeClr val="tx1">
                    <a:lumMod val="75000"/>
                    <a:lumOff val="25000"/>
                  </a:schemeClr>
                </a:solidFill>
              </a:rPr>
              <a:t> </a:t>
            </a:r>
            <a:r>
              <a:rPr lang="en-US" sz="1200" spc="150" err="1">
                <a:solidFill>
                  <a:schemeClr val="tx1">
                    <a:lumMod val="75000"/>
                    <a:lumOff val="25000"/>
                  </a:schemeClr>
                </a:solidFill>
              </a:rPr>
              <a:t>стенттерде</a:t>
            </a:r>
            <a:r>
              <a:rPr lang="en-US" sz="1200" spc="150">
                <a:solidFill>
                  <a:schemeClr val="tx1">
                    <a:lumMod val="75000"/>
                    <a:lumOff val="25000"/>
                  </a:schemeClr>
                </a:solidFill>
              </a:rPr>
              <a:t> </a:t>
            </a:r>
            <a:r>
              <a:rPr lang="en-US" sz="1200" spc="150" err="1">
                <a:solidFill>
                  <a:schemeClr val="tx1">
                    <a:lumMod val="75000"/>
                    <a:lumOff val="25000"/>
                  </a:schemeClr>
                </a:solidFill>
              </a:rPr>
              <a:t>қолданылады</a:t>
            </a:r>
            <a:r>
              <a:rPr lang="en-US" sz="1200" spc="150">
                <a:solidFill>
                  <a:schemeClr val="tx1">
                    <a:lumMod val="75000"/>
                    <a:lumOff val="25000"/>
                  </a:schemeClr>
                </a:solidFill>
              </a:rPr>
              <a:t>. </a:t>
            </a:r>
            <a:r>
              <a:rPr lang="en-US" sz="1200" spc="150" err="1">
                <a:solidFill>
                  <a:schemeClr val="tx1">
                    <a:lumMod val="75000"/>
                    <a:lumOff val="25000"/>
                  </a:schemeClr>
                </a:solidFill>
              </a:rPr>
              <a:t>Табижүрек-қан</a:t>
            </a:r>
            <a:r>
              <a:rPr lang="en-US" sz="1200" spc="150">
                <a:solidFill>
                  <a:schemeClr val="tx1">
                    <a:lumMod val="75000"/>
                    <a:lumOff val="25000"/>
                  </a:schemeClr>
                </a:solidFill>
              </a:rPr>
              <a:t> </a:t>
            </a:r>
            <a:r>
              <a:rPr lang="en-US" sz="1200" spc="150" err="1">
                <a:solidFill>
                  <a:schemeClr val="tx1">
                    <a:lumMod val="75000"/>
                    <a:lumOff val="25000"/>
                  </a:schemeClr>
                </a:solidFill>
              </a:rPr>
              <a:t>тамырларын</a:t>
            </a:r>
            <a:r>
              <a:rPr lang="en-US" sz="1200" spc="150">
                <a:solidFill>
                  <a:schemeClr val="tx1">
                    <a:lumMod val="75000"/>
                    <a:lumOff val="25000"/>
                  </a:schemeClr>
                </a:solidFill>
              </a:rPr>
              <a:t> </a:t>
            </a:r>
            <a:r>
              <a:rPr lang="en-US" sz="1200" spc="150" err="1">
                <a:solidFill>
                  <a:schemeClr val="tx1">
                    <a:lumMod val="75000"/>
                    <a:lumOff val="25000"/>
                  </a:schemeClr>
                </a:solidFill>
              </a:rPr>
              <a:t>қалпына</a:t>
            </a:r>
            <a:r>
              <a:rPr lang="en-US" sz="1200" spc="150">
                <a:solidFill>
                  <a:schemeClr val="tx1">
                    <a:lumMod val="75000"/>
                    <a:lumOff val="25000"/>
                  </a:schemeClr>
                </a:solidFill>
              </a:rPr>
              <a:t> </a:t>
            </a:r>
            <a:r>
              <a:rPr lang="en-US" sz="1200" spc="150" err="1">
                <a:solidFill>
                  <a:schemeClr val="tx1">
                    <a:lumMod val="75000"/>
                    <a:lumOff val="25000"/>
                  </a:schemeClr>
                </a:solidFill>
              </a:rPr>
              <a:t>келтіру</a:t>
            </a:r>
            <a:r>
              <a:rPr lang="en-US" sz="1200" spc="150">
                <a:solidFill>
                  <a:schemeClr val="tx1">
                    <a:lumMod val="75000"/>
                    <a:lumOff val="25000"/>
                  </a:schemeClr>
                </a:solidFill>
              </a:rPr>
              <a:t> </a:t>
            </a:r>
            <a:r>
              <a:rPr lang="en-US" sz="1200" spc="150" err="1">
                <a:solidFill>
                  <a:schemeClr val="tx1">
                    <a:lumMod val="75000"/>
                    <a:lumOff val="25000"/>
                  </a:schemeClr>
                </a:solidFill>
              </a:rPr>
              <a:t>үшін</a:t>
            </a:r>
            <a:r>
              <a:rPr lang="en-US" sz="1200" spc="150">
                <a:solidFill>
                  <a:schemeClr val="tx1">
                    <a:lumMod val="75000"/>
                    <a:lumOff val="25000"/>
                  </a:schemeClr>
                </a:solidFill>
              </a:rPr>
              <a:t> </a:t>
            </a:r>
            <a:r>
              <a:rPr lang="en-US" sz="1200" spc="150" err="1">
                <a:solidFill>
                  <a:schemeClr val="tx1">
                    <a:lumMod val="75000"/>
                    <a:lumOff val="25000"/>
                  </a:schemeClr>
                </a:solidFill>
              </a:rPr>
              <a:t>қолданылатын</a:t>
            </a:r>
            <a:r>
              <a:rPr lang="en-US" sz="1200" spc="150">
                <a:solidFill>
                  <a:schemeClr val="tx1">
                    <a:lumMod val="75000"/>
                    <a:lumOff val="25000"/>
                  </a:schemeClr>
                </a:solidFill>
              </a:rPr>
              <a:t> </a:t>
            </a:r>
            <a:r>
              <a:rPr lang="en-US" sz="1200" spc="150" err="1">
                <a:solidFill>
                  <a:schemeClr val="tx1">
                    <a:lumMod val="75000"/>
                    <a:lumOff val="25000"/>
                  </a:schemeClr>
                </a:solidFill>
              </a:rPr>
              <a:t>биоматериалдарға</a:t>
            </a:r>
            <a:r>
              <a:rPr lang="en-US" sz="1200" spc="150">
                <a:solidFill>
                  <a:schemeClr val="tx1">
                    <a:lumMod val="75000"/>
                    <a:lumOff val="25000"/>
                  </a:schemeClr>
                </a:solidFill>
              </a:rPr>
              <a:t> (F) </a:t>
            </a:r>
            <a:r>
              <a:rPr lang="en-US" sz="1200" spc="150" err="1">
                <a:solidFill>
                  <a:schemeClr val="tx1">
                    <a:lumMod val="75000"/>
                    <a:lumOff val="25000"/>
                  </a:schemeClr>
                </a:solidFill>
              </a:rPr>
              <a:t>аш</a:t>
            </a:r>
            <a:r>
              <a:rPr lang="en-US" sz="1200" spc="150">
                <a:solidFill>
                  <a:schemeClr val="tx1">
                    <a:lumMod val="75000"/>
                    <a:lumOff val="25000"/>
                  </a:schemeClr>
                </a:solidFill>
              </a:rPr>
              <a:t> </a:t>
            </a:r>
            <a:r>
              <a:rPr lang="en-US" sz="1200" spc="150" err="1">
                <a:solidFill>
                  <a:schemeClr val="tx1">
                    <a:lumMod val="75000"/>
                    <a:lumOff val="25000"/>
                  </a:schemeClr>
                </a:solidFill>
              </a:rPr>
              <a:t>ішектің</a:t>
            </a:r>
            <a:r>
              <a:rPr lang="en-US" sz="1200" spc="150">
                <a:solidFill>
                  <a:schemeClr val="tx1">
                    <a:lumMod val="75000"/>
                    <a:lumOff val="25000"/>
                  </a:schemeClr>
                </a:solidFill>
              </a:rPr>
              <a:t> </a:t>
            </a:r>
            <a:r>
              <a:rPr lang="en-US" sz="1200" spc="150" err="1">
                <a:solidFill>
                  <a:schemeClr val="tx1">
                    <a:lumMod val="75000"/>
                    <a:lumOff val="25000"/>
                  </a:schemeClr>
                </a:solidFill>
              </a:rPr>
              <a:t>субмукозасы</a:t>
            </a:r>
            <a:r>
              <a:rPr lang="en-US" sz="1200" spc="150">
                <a:solidFill>
                  <a:schemeClr val="tx1">
                    <a:lumMod val="75000"/>
                    <a:lumOff val="25000"/>
                  </a:schemeClr>
                </a:solidFill>
              </a:rPr>
              <a:t> </a:t>
            </a:r>
            <a:r>
              <a:rPr lang="en-US" sz="1200" spc="150" err="1">
                <a:solidFill>
                  <a:schemeClr val="tx1">
                    <a:lumMod val="75000"/>
                    <a:lumOff val="25000"/>
                  </a:schemeClr>
                </a:solidFill>
              </a:rPr>
              <a:t>жатады</a:t>
            </a:r>
            <a:endParaRPr lang="en-US" sz="1200" spc="150" err="1">
              <a:solidFill>
                <a:schemeClr val="tx1">
                  <a:lumMod val="75000"/>
                  <a:lumOff val="25000"/>
                </a:schemeClr>
              </a:solidFill>
              <a:ea typeface="Meiryo"/>
            </a:endParaRPr>
          </a:p>
          <a:p>
            <a:pPr>
              <a:lnSpc>
                <a:spcPct val="130000"/>
              </a:lnSpc>
              <a:spcBef>
                <a:spcPts val="930"/>
              </a:spcBef>
              <a:buFont typeface="Corbel" panose="020B0503020204020204" pitchFamily="34" charset="0"/>
            </a:pPr>
            <a:r>
              <a:rPr lang="en-US" sz="1200" spc="150" err="1">
                <a:solidFill>
                  <a:schemeClr val="tx1">
                    <a:lumMod val="75000"/>
                    <a:lumOff val="25000"/>
                  </a:schemeClr>
                </a:solidFill>
              </a:rPr>
              <a:t>жасушадан</a:t>
            </a:r>
            <a:r>
              <a:rPr lang="en-US" sz="1200" spc="150">
                <a:solidFill>
                  <a:schemeClr val="tx1">
                    <a:lumMod val="75000"/>
                    <a:lumOff val="25000"/>
                  </a:schemeClr>
                </a:solidFill>
              </a:rPr>
              <a:t> </a:t>
            </a:r>
            <a:r>
              <a:rPr lang="en-US" sz="1200" spc="150" err="1">
                <a:solidFill>
                  <a:schemeClr val="tx1">
                    <a:lumMod val="75000"/>
                    <a:lumOff val="25000"/>
                  </a:schemeClr>
                </a:solidFill>
              </a:rPr>
              <a:t>тыс</a:t>
            </a:r>
            <a:r>
              <a:rPr lang="en-US" sz="1200" spc="150">
                <a:solidFill>
                  <a:schemeClr val="tx1">
                    <a:lumMod val="75000"/>
                    <a:lumOff val="25000"/>
                  </a:schemeClr>
                </a:solidFill>
              </a:rPr>
              <a:t> </a:t>
            </a:r>
            <a:r>
              <a:rPr lang="en-US" sz="1200" spc="150" err="1">
                <a:solidFill>
                  <a:schemeClr val="tx1">
                    <a:lumMod val="75000"/>
                    <a:lumOff val="25000"/>
                  </a:schemeClr>
                </a:solidFill>
              </a:rPr>
              <a:t>матрица</a:t>
            </a:r>
            <a:r>
              <a:rPr lang="en-US" sz="1200" spc="150">
                <a:solidFill>
                  <a:schemeClr val="tx1">
                    <a:lumMod val="75000"/>
                    <a:lumOff val="25000"/>
                  </a:schemeClr>
                </a:solidFill>
              </a:rPr>
              <a:t>, (G) </a:t>
            </a:r>
            <a:r>
              <a:rPr lang="en-US" sz="1200" spc="150" err="1">
                <a:solidFill>
                  <a:schemeClr val="tx1">
                    <a:lumMod val="75000"/>
                    <a:lumOff val="25000"/>
                  </a:schemeClr>
                </a:solidFill>
              </a:rPr>
              <a:t>сиыр</a:t>
            </a:r>
            <a:r>
              <a:rPr lang="en-US" sz="1200" spc="150">
                <a:solidFill>
                  <a:schemeClr val="tx1">
                    <a:lumMod val="75000"/>
                    <a:lumOff val="25000"/>
                  </a:schemeClr>
                </a:solidFill>
              </a:rPr>
              <a:t> </a:t>
            </a:r>
            <a:r>
              <a:rPr lang="en-US" sz="1200" spc="150" err="1">
                <a:solidFill>
                  <a:schemeClr val="tx1">
                    <a:lumMod val="75000"/>
                    <a:lumOff val="25000"/>
                  </a:schemeClr>
                </a:solidFill>
              </a:rPr>
              <a:t>перикардиясы</a:t>
            </a:r>
            <a:r>
              <a:rPr lang="en-US" sz="1200" spc="150">
                <a:solidFill>
                  <a:schemeClr val="tx1">
                    <a:lumMod val="75000"/>
                    <a:lumOff val="25000"/>
                  </a:schemeClr>
                </a:solidFill>
              </a:rPr>
              <a:t> </a:t>
            </a:r>
            <a:r>
              <a:rPr lang="en-US" sz="1200" spc="150" err="1">
                <a:solidFill>
                  <a:schemeClr val="tx1">
                    <a:lumMod val="75000"/>
                    <a:lumOff val="25000"/>
                  </a:schemeClr>
                </a:solidFill>
              </a:rPr>
              <a:t>және</a:t>
            </a:r>
            <a:r>
              <a:rPr lang="en-US" sz="1200" spc="150">
                <a:solidFill>
                  <a:schemeClr val="tx1">
                    <a:lumMod val="75000"/>
                    <a:lumOff val="25000"/>
                  </a:schemeClr>
                </a:solidFill>
              </a:rPr>
              <a:t> (H) </a:t>
            </a:r>
            <a:r>
              <a:rPr lang="en-US" sz="1200" spc="150" err="1">
                <a:solidFill>
                  <a:schemeClr val="tx1">
                    <a:lumMod val="75000"/>
                    <a:lumOff val="25000"/>
                  </a:schemeClr>
                </a:solidFill>
              </a:rPr>
              <a:t>адамның</a:t>
            </a:r>
            <a:r>
              <a:rPr lang="en-US" sz="1200" spc="150">
                <a:solidFill>
                  <a:schemeClr val="tx1">
                    <a:lumMod val="75000"/>
                    <a:lumOff val="25000"/>
                  </a:schemeClr>
                </a:solidFill>
              </a:rPr>
              <a:t> </a:t>
            </a:r>
            <a:r>
              <a:rPr lang="en-US" sz="1200" spc="150" err="1">
                <a:solidFill>
                  <a:schemeClr val="tx1">
                    <a:lumMod val="75000"/>
                    <a:lumOff val="25000"/>
                  </a:schemeClr>
                </a:solidFill>
              </a:rPr>
              <a:t>өкпелік</a:t>
            </a:r>
            <a:r>
              <a:rPr lang="en-US" sz="1200" spc="150">
                <a:solidFill>
                  <a:schemeClr val="tx1">
                    <a:lumMod val="75000"/>
                    <a:lumOff val="25000"/>
                  </a:schemeClr>
                </a:solidFill>
              </a:rPr>
              <a:t> </a:t>
            </a:r>
            <a:r>
              <a:rPr lang="en-US" sz="1200" spc="150" err="1">
                <a:solidFill>
                  <a:schemeClr val="tx1">
                    <a:lumMod val="75000"/>
                    <a:lumOff val="25000"/>
                  </a:schemeClr>
                </a:solidFill>
              </a:rPr>
              <a:t>жүрек</a:t>
            </a:r>
            <a:r>
              <a:rPr lang="en-US" sz="1200" spc="150">
                <a:solidFill>
                  <a:schemeClr val="tx1">
                    <a:lumMod val="75000"/>
                    <a:lumOff val="25000"/>
                  </a:schemeClr>
                </a:solidFill>
              </a:rPr>
              <a:t> </a:t>
            </a:r>
            <a:r>
              <a:rPr lang="en-US" sz="1200" spc="150" err="1">
                <a:solidFill>
                  <a:schemeClr val="tx1">
                    <a:lumMod val="75000"/>
                    <a:lumOff val="25000"/>
                  </a:schemeClr>
                </a:solidFill>
              </a:rPr>
              <a:t>қақпақшалары</a:t>
            </a:r>
            <a:r>
              <a:rPr lang="en-US" sz="1200" spc="150">
                <a:solidFill>
                  <a:schemeClr val="tx1">
                    <a:lumMod val="75000"/>
                    <a:lumOff val="25000"/>
                  </a:schemeClr>
                </a:solidFill>
              </a:rPr>
              <a:t>.</a:t>
            </a:r>
            <a:endParaRPr lang="en-US" sz="1200" spc="150">
              <a:solidFill>
                <a:schemeClr val="tx1">
                  <a:lumMod val="75000"/>
                  <a:lumOff val="25000"/>
                </a:schemeClr>
              </a:solidFill>
              <a:ea typeface="Meiryo"/>
            </a:endParaRPr>
          </a:p>
          <a:p>
            <a:pPr>
              <a:lnSpc>
                <a:spcPct val="130000"/>
              </a:lnSpc>
              <a:spcBef>
                <a:spcPts val="930"/>
              </a:spcBef>
              <a:buFont typeface="Corbel" panose="020B0503020204020204" pitchFamily="34" charset="0"/>
            </a:pPr>
            <a:endParaRPr lang="en-US" sz="700" spc="150">
              <a:solidFill>
                <a:schemeClr val="tx1">
                  <a:lumMod val="75000"/>
                  <a:lumOff val="25000"/>
                </a:schemeClr>
              </a:solidFill>
            </a:endParaRPr>
          </a:p>
        </p:txBody>
      </p:sp>
      <p:pic>
        <p:nvPicPr>
          <p:cNvPr id="10" name="Рисунок 10" descr="Изображение выглядит как снимок экрана&#10;&#10;Автоматически созданное описание">
            <a:extLst>
              <a:ext uri="{FF2B5EF4-FFF2-40B4-BE49-F238E27FC236}">
                <a16:creationId xmlns:a16="http://schemas.microsoft.com/office/drawing/2014/main" xmlns="" id="{423949DF-1971-4A55-9A90-21D3BED0E272}"/>
              </a:ext>
            </a:extLst>
          </p:cNvPr>
          <p:cNvPicPr>
            <a:picLocks noGrp="1" noChangeAspect="1"/>
          </p:cNvPicPr>
          <p:nvPr>
            <p:ph idx="1"/>
          </p:nvPr>
        </p:nvPicPr>
        <p:blipFill rotWithShape="1">
          <a:blip r:embed="rId2"/>
          <a:srcRect r="-1" b="9486"/>
          <a:stretch/>
        </p:blipFill>
        <p:spPr>
          <a:xfrm>
            <a:off x="4695713" y="713436"/>
            <a:ext cx="7500472" cy="5431128"/>
          </a:xfrm>
          <a:prstGeom prst="rect">
            <a:avLst/>
          </a:prstGeom>
        </p:spPr>
      </p:pic>
      <p:sp>
        <p:nvSpPr>
          <p:cNvPr id="64" name="Rectangle 51">
            <a:extLst>
              <a:ext uri="{FF2B5EF4-FFF2-40B4-BE49-F238E27FC236}">
                <a16:creationId xmlns:a16="http://schemas.microsoft.com/office/drawing/2014/main" xmlns="" id="{BCF4857D-F003-4CA1-82AB-00900B1008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 y="6144564"/>
            <a:ext cx="4656246" cy="7134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53">
            <a:extLst>
              <a:ext uri="{FF2B5EF4-FFF2-40B4-BE49-F238E27FC236}">
                <a16:creationId xmlns:a16="http://schemas.microsoft.com/office/drawing/2014/main" xmlns="" id="{DB791336-FCAA-4174-9303-B3F3748611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715122" y="6167615"/>
            <a:ext cx="7473828"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55">
            <a:extLst>
              <a:ext uri="{FF2B5EF4-FFF2-40B4-BE49-F238E27FC236}">
                <a16:creationId xmlns:a16="http://schemas.microsoft.com/office/drawing/2014/main" xmlns="" id="{CA212158-300D-44D0-9CCE-472C3F669E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57">
            <a:extLst>
              <a:ext uri="{FF2B5EF4-FFF2-40B4-BE49-F238E27FC236}">
                <a16:creationId xmlns:a16="http://schemas.microsoft.com/office/drawing/2014/main" xmlns="" id="{988521F4-D44A-42C5-9BDB-5CA255540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5624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59">
            <a:extLst>
              <a:ext uri="{FF2B5EF4-FFF2-40B4-BE49-F238E27FC236}">
                <a16:creationId xmlns:a16="http://schemas.microsoft.com/office/drawing/2014/main" xmlns="" id="{5E6738EB-6FF0-4AF9-8462-57F4494B88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5" y="71343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4917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B7AFD4D-DBC6-4820-8C9E-B02F4FF0E22D}"/>
              </a:ext>
            </a:extLst>
          </p:cNvPr>
          <p:cNvSpPr>
            <a:spLocks noGrp="1"/>
          </p:cNvSpPr>
          <p:nvPr>
            <p:ph type="title"/>
          </p:nvPr>
        </p:nvSpPr>
        <p:spPr>
          <a:xfrm>
            <a:off x="168466" y="705113"/>
            <a:ext cx="3886425" cy="5197498"/>
          </a:xfrm>
        </p:spPr>
        <p:txBody>
          <a:bodyPr vert="horz" lIns="109728" tIns="109728" rIns="109728" bIns="91440" rtlCol="0" anchor="ctr">
            <a:noAutofit/>
          </a:bodyPr>
          <a:lstStyle/>
          <a:p>
            <a:r>
              <a:rPr lang="ru-RU" sz="1800" b="0">
                <a:ea typeface="+mj-lt"/>
                <a:cs typeface="+mj-lt"/>
              </a:rPr>
              <a:t>3. </a:t>
            </a:r>
            <a:r>
              <a:rPr lang="ru-RU" sz="1800" b="0" err="1">
                <a:ea typeface="+mj-lt"/>
                <a:cs typeface="+mj-lt"/>
              </a:rPr>
              <a:t>Адсорбенттер</a:t>
            </a:r>
            <a:r>
              <a:rPr lang="ru-RU" sz="1800" b="0">
                <a:ea typeface="+mj-lt"/>
                <a:cs typeface="+mj-lt"/>
              </a:rPr>
              <a:t> (</a:t>
            </a:r>
            <a:r>
              <a:rPr lang="ru-RU" sz="1800" b="0" err="1">
                <a:ea typeface="+mj-lt"/>
                <a:cs typeface="+mj-lt"/>
              </a:rPr>
              <a:t>жасанды</a:t>
            </a:r>
            <a:r>
              <a:rPr lang="ru-RU" sz="1800" b="0">
                <a:ea typeface="+mj-lt"/>
                <a:cs typeface="+mj-lt"/>
              </a:rPr>
              <a:t> </a:t>
            </a:r>
            <a:r>
              <a:rPr lang="ru-RU" sz="1800" b="0" err="1">
                <a:ea typeface="+mj-lt"/>
                <a:cs typeface="+mj-lt"/>
              </a:rPr>
              <a:t>органдарға</a:t>
            </a:r>
            <a:r>
              <a:rPr lang="ru-RU" sz="1800" b="0">
                <a:ea typeface="+mj-lt"/>
                <a:cs typeface="+mj-lt"/>
              </a:rPr>
              <a:t> (</a:t>
            </a:r>
            <a:r>
              <a:rPr lang="ru-RU" sz="1800" b="0" err="1">
                <a:ea typeface="+mj-lt"/>
                <a:cs typeface="+mj-lt"/>
              </a:rPr>
              <a:t>бүйрек</a:t>
            </a:r>
            <a:r>
              <a:rPr lang="ru-RU" sz="1800" b="0">
                <a:ea typeface="+mj-lt"/>
                <a:cs typeface="+mj-lt"/>
              </a:rPr>
              <a:t>, </a:t>
            </a:r>
            <a:r>
              <a:rPr lang="ru-RU" sz="1800" b="0" err="1">
                <a:ea typeface="+mj-lt"/>
                <a:cs typeface="+mj-lt"/>
              </a:rPr>
              <a:t>өкпе</a:t>
            </a:r>
            <a:r>
              <a:rPr lang="ru-RU" sz="1800" b="0">
                <a:ea typeface="+mj-lt"/>
                <a:cs typeface="+mj-lt"/>
              </a:rPr>
              <a:t>, </a:t>
            </a:r>
            <a:r>
              <a:rPr lang="ru-RU" sz="1800" b="0" err="1">
                <a:ea typeface="+mj-lt"/>
                <a:cs typeface="+mj-lt"/>
              </a:rPr>
              <a:t>жүрек</a:t>
            </a:r>
            <a:r>
              <a:rPr lang="ru-RU" sz="1800" b="0">
                <a:ea typeface="+mj-lt"/>
                <a:cs typeface="+mj-lt"/>
              </a:rPr>
              <a:t>) </a:t>
            </a:r>
            <a:r>
              <a:rPr lang="ru-RU" sz="1800" b="0" err="1">
                <a:ea typeface="+mj-lt"/>
                <a:cs typeface="+mj-lt"/>
              </a:rPr>
              <a:t>арналған</a:t>
            </a:r>
            <a:r>
              <a:rPr lang="ru-RU" sz="1800" b="0">
                <a:ea typeface="+mj-lt"/>
                <a:cs typeface="+mj-lt"/>
              </a:rPr>
              <a:t> </a:t>
            </a:r>
            <a:r>
              <a:rPr lang="ru-RU" sz="1800" b="0" err="1">
                <a:ea typeface="+mj-lt"/>
                <a:cs typeface="+mj-lt"/>
              </a:rPr>
              <a:t>қондырғылардың</a:t>
            </a:r>
            <a:r>
              <a:rPr lang="ru-RU" sz="1800" b="0">
                <a:ea typeface="+mj-lt"/>
                <a:cs typeface="+mj-lt"/>
              </a:rPr>
              <a:t> </a:t>
            </a:r>
            <a:r>
              <a:rPr lang="ru-RU" sz="1800" b="0" err="1">
                <a:ea typeface="+mj-lt"/>
                <a:cs typeface="+mj-lt"/>
              </a:rPr>
              <a:t>құрылысында</a:t>
            </a:r>
            <a:r>
              <a:rPr lang="ru-RU" sz="1800" b="0">
                <a:ea typeface="+mj-lt"/>
                <a:cs typeface="+mj-lt"/>
              </a:rPr>
              <a:t> </a:t>
            </a:r>
            <a:r>
              <a:rPr lang="ru-RU" sz="1800" b="0" err="1">
                <a:ea typeface="+mj-lt"/>
                <a:cs typeface="+mj-lt"/>
              </a:rPr>
              <a:t>қолданылатын</a:t>
            </a:r>
            <a:r>
              <a:rPr lang="ru-RU" sz="1800" b="0">
                <a:ea typeface="+mj-lt"/>
                <a:cs typeface="+mj-lt"/>
              </a:rPr>
              <a:t> </a:t>
            </a:r>
            <a:r>
              <a:rPr lang="ru-RU" sz="1800" b="0" err="1">
                <a:ea typeface="+mj-lt"/>
                <a:cs typeface="+mj-lt"/>
              </a:rPr>
              <a:t>материалдар</a:t>
            </a:r>
            <a:r>
              <a:rPr lang="ru-RU" sz="1800" b="0">
                <a:ea typeface="+mj-lt"/>
                <a:cs typeface="+mj-lt"/>
              </a:rPr>
              <a:t>; </a:t>
            </a:r>
            <a:r>
              <a:rPr lang="ru-RU" sz="1800" b="0" err="1">
                <a:ea typeface="+mj-lt"/>
                <a:cs typeface="+mj-lt"/>
              </a:rPr>
              <a:t>қазіргі</a:t>
            </a:r>
            <a:r>
              <a:rPr lang="ru-RU" sz="1800" b="0">
                <a:ea typeface="+mj-lt"/>
                <a:cs typeface="+mj-lt"/>
              </a:rPr>
              <a:t> </a:t>
            </a:r>
            <a:r>
              <a:rPr lang="ru-RU" sz="1800" b="0" err="1">
                <a:ea typeface="+mj-lt"/>
                <a:cs typeface="+mj-lt"/>
              </a:rPr>
              <a:t>уақытта</a:t>
            </a:r>
            <a:r>
              <a:rPr lang="ru-RU" sz="1800" b="0">
                <a:ea typeface="+mj-lt"/>
                <a:cs typeface="+mj-lt"/>
              </a:rPr>
              <a:t> </a:t>
            </a:r>
            <a:r>
              <a:rPr lang="ru-RU" sz="1800" b="0" err="1">
                <a:ea typeface="+mj-lt"/>
                <a:cs typeface="+mj-lt"/>
              </a:rPr>
              <a:t>қолданыста</a:t>
            </a:r>
            <a:r>
              <a:rPr lang="ru-RU" sz="1800" b="0">
                <a:ea typeface="+mj-lt"/>
                <a:cs typeface="+mj-lt"/>
              </a:rPr>
              <a:t> - </a:t>
            </a:r>
            <a:r>
              <a:rPr lang="ru-RU" sz="1800" b="0" err="1">
                <a:ea typeface="+mj-lt"/>
                <a:cs typeface="+mj-lt"/>
              </a:rPr>
              <a:t>белсендлендірілген</a:t>
            </a:r>
            <a:r>
              <a:rPr lang="ru-RU" sz="1800" b="0">
                <a:ea typeface="+mj-lt"/>
                <a:cs typeface="+mj-lt"/>
              </a:rPr>
              <a:t> </a:t>
            </a:r>
            <a:r>
              <a:rPr lang="ru-RU" sz="1800" b="0" err="1">
                <a:ea typeface="+mj-lt"/>
                <a:cs typeface="+mj-lt"/>
              </a:rPr>
              <a:t>көміртегі</a:t>
            </a:r>
            <a:r>
              <a:rPr lang="ru-RU" sz="1800" b="0">
                <a:ea typeface="+mj-lt"/>
                <a:cs typeface="+mj-lt"/>
              </a:rPr>
              <a:t> , цирконий, ион </a:t>
            </a:r>
            <a:r>
              <a:rPr lang="ru-RU" sz="1800" b="0" err="1">
                <a:ea typeface="+mj-lt"/>
                <a:cs typeface="+mj-lt"/>
              </a:rPr>
              <a:t>алмастырғыш</a:t>
            </a:r>
            <a:r>
              <a:rPr lang="ru-RU" sz="1800" b="0">
                <a:ea typeface="+mj-lt"/>
                <a:cs typeface="+mj-lt"/>
              </a:rPr>
              <a:t> </a:t>
            </a:r>
            <a:r>
              <a:rPr lang="ru-RU" sz="1800" b="0" err="1">
                <a:ea typeface="+mj-lt"/>
                <a:cs typeface="+mj-lt"/>
              </a:rPr>
              <a:t>смолаларжәне</a:t>
            </a:r>
            <a:r>
              <a:rPr lang="ru-RU" sz="1800" b="0">
                <a:ea typeface="+mj-lt"/>
                <a:cs typeface="+mj-lt"/>
              </a:rPr>
              <a:t> </a:t>
            </a:r>
            <a:r>
              <a:rPr lang="ru-RU" sz="1800" b="0" err="1">
                <a:ea typeface="+mj-lt"/>
                <a:cs typeface="+mj-lt"/>
              </a:rPr>
              <a:t>т.б</a:t>
            </a:r>
            <a:r>
              <a:rPr lang="ru-RU" sz="1800" b="0">
                <a:ea typeface="+mj-lt"/>
                <a:cs typeface="+mj-lt"/>
              </a:rPr>
              <a:t>.);</a:t>
            </a:r>
            <a:endParaRPr lang="ru-RU" sz="1800">
              <a:ea typeface="Meiryo"/>
            </a:endParaRPr>
          </a:p>
        </p:txBody>
      </p:sp>
      <p:pic>
        <p:nvPicPr>
          <p:cNvPr id="4" name="Рисунок 4" descr="Изображение выглядит как сидит, удаленный, стол, держит&#10;&#10;Автоматически созданное описание">
            <a:extLst>
              <a:ext uri="{FF2B5EF4-FFF2-40B4-BE49-F238E27FC236}">
                <a16:creationId xmlns:a16="http://schemas.microsoft.com/office/drawing/2014/main" xmlns="" id="{0F820501-753E-4A42-88D7-3D04CE9F8E76}"/>
              </a:ext>
            </a:extLst>
          </p:cNvPr>
          <p:cNvPicPr>
            <a:picLocks noGrp="1" noChangeAspect="1"/>
          </p:cNvPicPr>
          <p:nvPr>
            <p:ph idx="1"/>
          </p:nvPr>
        </p:nvPicPr>
        <p:blipFill>
          <a:blip r:embed="rId2"/>
          <a:stretch>
            <a:fillRect/>
          </a:stretch>
        </p:blipFill>
        <p:spPr>
          <a:xfrm>
            <a:off x="5705120" y="884422"/>
            <a:ext cx="6047476" cy="4450690"/>
          </a:xfrm>
        </p:spPr>
      </p:pic>
    </p:spTree>
    <p:extLst>
      <p:ext uri="{BB962C8B-B14F-4D97-AF65-F5344CB8AC3E}">
        <p14:creationId xmlns:p14="http://schemas.microsoft.com/office/powerpoint/2010/main" val="3230025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3835F464-7A59-4221-AA5E-B60EF8D3CBC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4E7FA5A2-9799-433B-BC5B-70F0781A7CD9}"/>
              </a:ext>
            </a:extLst>
          </p:cNvPr>
          <p:cNvSpPr>
            <a:spLocks noGrp="1"/>
          </p:cNvSpPr>
          <p:nvPr>
            <p:ph type="title"/>
          </p:nvPr>
        </p:nvSpPr>
        <p:spPr>
          <a:xfrm>
            <a:off x="642918" y="705113"/>
            <a:ext cx="3411973" cy="5197498"/>
          </a:xfrm>
        </p:spPr>
        <p:txBody>
          <a:bodyPr>
            <a:normAutofit/>
          </a:bodyPr>
          <a:lstStyle/>
          <a:p>
            <a:pPr>
              <a:lnSpc>
                <a:spcPct val="140000"/>
              </a:lnSpc>
            </a:pPr>
            <a:r>
              <a:rPr lang="ru-RU" sz="1400" b="0">
                <a:ea typeface="+mj-lt"/>
                <a:cs typeface="+mj-lt"/>
              </a:rPr>
              <a:t>4. </a:t>
            </a:r>
            <a:r>
              <a:rPr lang="ru-RU" sz="1400" b="0" err="1">
                <a:ea typeface="+mj-lt"/>
                <a:cs typeface="+mj-lt"/>
              </a:rPr>
              <a:t>Оттегі</a:t>
            </a:r>
            <a:r>
              <a:rPr lang="ru-RU" sz="1400" b="0">
                <a:ea typeface="+mj-lt"/>
                <a:cs typeface="+mj-lt"/>
              </a:rPr>
              <a:t> </a:t>
            </a:r>
            <a:r>
              <a:rPr lang="ru-RU" sz="1400" b="0" err="1">
                <a:ea typeface="+mj-lt"/>
                <a:cs typeface="+mj-lt"/>
              </a:rPr>
              <a:t>тасымалдайтын</a:t>
            </a:r>
            <a:r>
              <a:rPr lang="ru-RU" sz="1400" b="0">
                <a:ea typeface="+mj-lt"/>
                <a:cs typeface="+mj-lt"/>
              </a:rPr>
              <a:t> </a:t>
            </a:r>
            <a:r>
              <a:rPr lang="ru-RU" sz="1400" b="0" err="1">
                <a:ea typeface="+mj-lt"/>
                <a:cs typeface="+mj-lt"/>
              </a:rPr>
              <a:t>заттар</a:t>
            </a:r>
            <a:r>
              <a:rPr lang="ru-RU" sz="1400" b="0">
                <a:ea typeface="+mj-lt"/>
                <a:cs typeface="+mj-lt"/>
              </a:rPr>
              <a:t> (</a:t>
            </a:r>
            <a:r>
              <a:rPr lang="ru-RU" sz="1400" b="0" err="1">
                <a:ea typeface="+mj-lt"/>
                <a:cs typeface="+mj-lt"/>
              </a:rPr>
              <a:t>бұл</a:t>
            </a:r>
            <a:r>
              <a:rPr lang="ru-RU" sz="1400" b="0">
                <a:ea typeface="+mj-lt"/>
                <a:cs typeface="+mj-lt"/>
              </a:rPr>
              <a:t> </a:t>
            </a:r>
            <a:r>
              <a:rPr lang="ru-RU" sz="1400" b="0" err="1">
                <a:ea typeface="+mj-lt"/>
                <a:cs typeface="+mj-lt"/>
              </a:rPr>
              <a:t>оттегіні</a:t>
            </a:r>
            <a:r>
              <a:rPr lang="ru-RU" sz="1400" b="0">
                <a:ea typeface="+mj-lt"/>
                <a:cs typeface="+mj-lt"/>
              </a:rPr>
              <a:t> </a:t>
            </a:r>
            <a:r>
              <a:rPr lang="ru-RU" sz="1400" b="0" err="1">
                <a:ea typeface="+mj-lt"/>
                <a:cs typeface="+mj-lt"/>
              </a:rPr>
              <a:t>жоғары</a:t>
            </a:r>
            <a:r>
              <a:rPr lang="ru-RU" sz="1400" b="0">
                <a:ea typeface="+mj-lt"/>
                <a:cs typeface="+mj-lt"/>
              </a:rPr>
              <a:t> </a:t>
            </a:r>
            <a:r>
              <a:rPr lang="ru-RU" sz="1400" b="0" err="1">
                <a:ea typeface="+mj-lt"/>
                <a:cs typeface="+mj-lt"/>
              </a:rPr>
              <a:t>концентрацияда</a:t>
            </a:r>
            <a:r>
              <a:rPr lang="ru-RU" sz="1400" b="0">
                <a:ea typeface="+mj-lt"/>
                <a:cs typeface="+mj-lt"/>
              </a:rPr>
              <a:t> </a:t>
            </a:r>
            <a:r>
              <a:rPr lang="ru-RU" sz="1400" b="0" err="1">
                <a:ea typeface="+mj-lt"/>
                <a:cs typeface="+mj-lt"/>
              </a:rPr>
              <a:t>еріту</a:t>
            </a:r>
            <a:r>
              <a:rPr lang="ru-RU" sz="1400" b="0">
                <a:ea typeface="+mj-lt"/>
                <a:cs typeface="+mj-lt"/>
              </a:rPr>
              <a:t> </a:t>
            </a:r>
            <a:r>
              <a:rPr lang="ru-RU" sz="1400" b="0" err="1">
                <a:ea typeface="+mj-lt"/>
                <a:cs typeface="+mj-lt"/>
              </a:rPr>
              <a:t>үшін</a:t>
            </a:r>
            <a:r>
              <a:rPr lang="ru-RU" sz="1400" b="0">
                <a:ea typeface="+mj-lt"/>
                <a:cs typeface="+mj-lt"/>
              </a:rPr>
              <a:t> </a:t>
            </a:r>
            <a:r>
              <a:rPr lang="ru-RU" sz="1400" b="0" err="1">
                <a:ea typeface="+mj-lt"/>
                <a:cs typeface="+mj-lt"/>
              </a:rPr>
              <a:t>қолданылатын</a:t>
            </a:r>
            <a:r>
              <a:rPr lang="ru-RU" sz="1400" b="0">
                <a:ea typeface="+mj-lt"/>
                <a:cs typeface="+mj-lt"/>
              </a:rPr>
              <a:t> </a:t>
            </a:r>
            <a:r>
              <a:rPr lang="ru-RU" sz="1400" b="0" err="1">
                <a:ea typeface="+mj-lt"/>
                <a:cs typeface="+mj-lt"/>
              </a:rPr>
              <a:t>фторланған</a:t>
            </a:r>
            <a:r>
              <a:rPr lang="ru-RU" sz="1400" b="0">
                <a:ea typeface="+mj-lt"/>
                <a:cs typeface="+mj-lt"/>
              </a:rPr>
              <a:t> </a:t>
            </a:r>
            <a:r>
              <a:rPr lang="ru-RU" sz="1400" b="0" err="1">
                <a:ea typeface="+mj-lt"/>
                <a:cs typeface="+mj-lt"/>
              </a:rPr>
              <a:t>көмірсутектер</a:t>
            </a:r>
            <a:r>
              <a:rPr lang="ru-RU" sz="1400" b="0">
                <a:ea typeface="+mj-lt"/>
                <a:cs typeface="+mj-lt"/>
              </a:rPr>
              <a:t> </a:t>
            </a:r>
            <a:r>
              <a:rPr lang="ru-RU" sz="1400" b="0" err="1">
                <a:ea typeface="+mj-lt"/>
                <a:cs typeface="+mj-lt"/>
              </a:rPr>
              <a:t>сияқты</a:t>
            </a:r>
            <a:r>
              <a:rPr lang="ru-RU" sz="1400" b="0">
                <a:ea typeface="+mj-lt"/>
                <a:cs typeface="+mj-lt"/>
              </a:rPr>
              <a:t> </a:t>
            </a:r>
            <a:r>
              <a:rPr lang="ru-RU" sz="1400" b="0" err="1">
                <a:ea typeface="+mj-lt"/>
                <a:cs typeface="+mj-lt"/>
              </a:rPr>
              <a:t>заттар</a:t>
            </a:r>
            <a:r>
              <a:rPr lang="ru-RU" sz="1400" b="0">
                <a:ea typeface="+mj-lt"/>
                <a:cs typeface="+mj-lt"/>
              </a:rPr>
              <a:t> </a:t>
            </a:r>
            <a:r>
              <a:rPr lang="ru-RU" sz="1400" b="0" err="1">
                <a:ea typeface="+mj-lt"/>
                <a:cs typeface="+mj-lt"/>
              </a:rPr>
              <a:t>класы</a:t>
            </a:r>
            <a:r>
              <a:rPr lang="ru-RU" sz="1400" b="0">
                <a:ea typeface="+mj-lt"/>
                <a:cs typeface="+mj-lt"/>
              </a:rPr>
              <a:t>, </a:t>
            </a:r>
            <a:r>
              <a:rPr lang="ru-RU" sz="1400" b="0" err="1">
                <a:ea typeface="+mj-lt"/>
                <a:cs typeface="+mj-lt"/>
              </a:rPr>
              <a:t>сонымен</a:t>
            </a:r>
            <a:r>
              <a:rPr lang="ru-RU" sz="1400" b="0">
                <a:ea typeface="+mj-lt"/>
                <a:cs typeface="+mj-lt"/>
              </a:rPr>
              <a:t> </a:t>
            </a:r>
            <a:r>
              <a:rPr lang="ru-RU" sz="1400" b="0" err="1">
                <a:ea typeface="+mj-lt"/>
                <a:cs typeface="+mj-lt"/>
              </a:rPr>
              <a:t>қатар</a:t>
            </a:r>
            <a:r>
              <a:rPr lang="ru-RU" sz="1400" b="0">
                <a:ea typeface="+mj-lt"/>
                <a:cs typeface="+mj-lt"/>
              </a:rPr>
              <a:t> </a:t>
            </a:r>
            <a:r>
              <a:rPr lang="ru-RU" sz="1400" b="0" err="1">
                <a:ea typeface="+mj-lt"/>
                <a:cs typeface="+mj-lt"/>
              </a:rPr>
              <a:t>жануарлар</a:t>
            </a:r>
            <a:r>
              <a:rPr lang="ru-RU" sz="1400" b="0">
                <a:ea typeface="+mj-lt"/>
                <a:cs typeface="+mj-lt"/>
              </a:rPr>
              <a:t> мен </a:t>
            </a:r>
            <a:r>
              <a:rPr lang="ru-RU" sz="1400" b="0" err="1">
                <a:ea typeface="+mj-lt"/>
                <a:cs typeface="+mj-lt"/>
              </a:rPr>
              <a:t>адамның</a:t>
            </a:r>
            <a:r>
              <a:rPr lang="ru-RU" sz="1400" b="0">
                <a:ea typeface="+mj-lt"/>
                <a:cs typeface="+mj-lt"/>
              </a:rPr>
              <a:t> </a:t>
            </a:r>
            <a:r>
              <a:rPr lang="ru-RU" sz="1400" b="0" err="1">
                <a:ea typeface="+mj-lt"/>
                <a:cs typeface="+mj-lt"/>
              </a:rPr>
              <a:t>қан</a:t>
            </a:r>
            <a:r>
              <a:rPr lang="ru-RU" sz="1400" b="0">
                <a:ea typeface="+mj-lt"/>
                <a:cs typeface="+mj-lt"/>
              </a:rPr>
              <a:t> </a:t>
            </a:r>
            <a:r>
              <a:rPr lang="ru-RU" sz="1400" b="0" err="1">
                <a:ea typeface="+mj-lt"/>
                <a:cs typeface="+mj-lt"/>
              </a:rPr>
              <a:t>эритроциттерінің</a:t>
            </a:r>
            <a:r>
              <a:rPr lang="ru-RU" sz="1400" b="0">
                <a:ea typeface="+mj-lt"/>
                <a:cs typeface="+mj-lt"/>
              </a:rPr>
              <a:t> </a:t>
            </a:r>
            <a:r>
              <a:rPr lang="ru-RU" sz="1400" b="0" err="1">
                <a:ea typeface="+mj-lt"/>
                <a:cs typeface="+mj-lt"/>
              </a:rPr>
              <a:t>капсулалық</a:t>
            </a:r>
            <a:r>
              <a:rPr lang="ru-RU" sz="1400" b="0">
                <a:ea typeface="+mj-lt"/>
                <a:cs typeface="+mj-lt"/>
              </a:rPr>
              <a:t> </a:t>
            </a:r>
            <a:r>
              <a:rPr lang="ru-RU" sz="1400" b="0" err="1">
                <a:ea typeface="+mj-lt"/>
                <a:cs typeface="+mj-lt"/>
              </a:rPr>
              <a:t>жабындыларына</a:t>
            </a:r>
            <a:r>
              <a:rPr lang="ru-RU" sz="1400" b="0">
                <a:ea typeface="+mj-lt"/>
                <a:cs typeface="+mj-lt"/>
              </a:rPr>
              <a:t> </a:t>
            </a:r>
            <a:r>
              <a:rPr lang="ru-RU" sz="1400" b="0" err="1">
                <a:ea typeface="+mj-lt"/>
                <a:cs typeface="+mj-lt"/>
              </a:rPr>
              <a:t>негізделген</a:t>
            </a:r>
            <a:r>
              <a:rPr lang="ru-RU" sz="1400" b="0">
                <a:ea typeface="+mj-lt"/>
                <a:cs typeface="+mj-lt"/>
              </a:rPr>
              <a:t> </a:t>
            </a:r>
            <a:r>
              <a:rPr lang="ru-RU" sz="1400" b="0" err="1">
                <a:ea typeface="+mj-lt"/>
                <a:cs typeface="+mj-lt"/>
              </a:rPr>
              <a:t>жүйелер</a:t>
            </a:r>
            <a:r>
              <a:rPr lang="ru-RU" sz="1400" b="0">
                <a:ea typeface="+mj-lt"/>
                <a:cs typeface="+mj-lt"/>
              </a:rPr>
              <a:t> </a:t>
            </a:r>
            <a:r>
              <a:rPr lang="ru-RU" sz="1400" b="0" err="1">
                <a:ea typeface="+mj-lt"/>
                <a:cs typeface="+mj-lt"/>
              </a:rPr>
              <a:t>немесе</a:t>
            </a:r>
            <a:r>
              <a:rPr lang="ru-RU" sz="1400" b="0">
                <a:ea typeface="+mj-lt"/>
                <a:cs typeface="+mj-lt"/>
              </a:rPr>
              <a:t> </a:t>
            </a:r>
            <a:r>
              <a:rPr lang="ru-RU" sz="1400" b="0" err="1">
                <a:ea typeface="+mj-lt"/>
                <a:cs typeface="+mj-lt"/>
              </a:rPr>
              <a:t>жоғары</a:t>
            </a:r>
            <a:r>
              <a:rPr lang="ru-RU" sz="1400" b="0">
                <a:ea typeface="+mj-lt"/>
                <a:cs typeface="+mj-lt"/>
              </a:rPr>
              <a:t> </a:t>
            </a:r>
            <a:r>
              <a:rPr lang="ru-RU" sz="1400" b="0" err="1">
                <a:ea typeface="+mj-lt"/>
                <a:cs typeface="+mj-lt"/>
              </a:rPr>
              <a:t>молекулалы</a:t>
            </a:r>
            <a:r>
              <a:rPr lang="ru-RU" sz="1400" b="0">
                <a:ea typeface="+mj-lt"/>
                <a:cs typeface="+mj-lt"/>
              </a:rPr>
              <a:t> </a:t>
            </a:r>
            <a:r>
              <a:rPr lang="ru-RU" sz="1400" b="0" err="1">
                <a:ea typeface="+mj-lt"/>
                <a:cs typeface="+mj-lt"/>
              </a:rPr>
              <a:t>заттарды</a:t>
            </a:r>
            <a:r>
              <a:rPr lang="ru-RU" sz="1400" b="0">
                <a:ea typeface="+mj-lt"/>
                <a:cs typeface="+mj-lt"/>
              </a:rPr>
              <a:t> </a:t>
            </a:r>
            <a:r>
              <a:rPr lang="ru-RU" sz="1400" b="0" err="1">
                <a:ea typeface="+mj-lt"/>
                <a:cs typeface="+mj-lt"/>
              </a:rPr>
              <a:t>эритроциттік</a:t>
            </a:r>
            <a:r>
              <a:rPr lang="ru-RU" sz="1400" b="0">
                <a:ea typeface="+mj-lt"/>
                <a:cs typeface="+mj-lt"/>
              </a:rPr>
              <a:t> </a:t>
            </a:r>
            <a:r>
              <a:rPr lang="ru-RU" sz="1400" b="0" err="1">
                <a:ea typeface="+mj-lt"/>
                <a:cs typeface="+mj-lt"/>
              </a:rPr>
              <a:t>геммен</a:t>
            </a:r>
            <a:r>
              <a:rPr lang="ru-RU" sz="1400" b="0">
                <a:ea typeface="+mj-lt"/>
                <a:cs typeface="+mj-lt"/>
              </a:rPr>
              <a:t> </a:t>
            </a:r>
            <a:r>
              <a:rPr lang="ru-RU" sz="1400" b="0" err="1">
                <a:ea typeface="+mj-lt"/>
                <a:cs typeface="+mj-lt"/>
              </a:rPr>
              <a:t>химиялық</a:t>
            </a:r>
            <a:r>
              <a:rPr lang="ru-RU" sz="1400" b="0">
                <a:ea typeface="+mj-lt"/>
                <a:cs typeface="+mj-lt"/>
              </a:rPr>
              <a:t> </a:t>
            </a:r>
            <a:r>
              <a:rPr lang="ru-RU" sz="1400" b="0" err="1">
                <a:ea typeface="+mj-lt"/>
                <a:cs typeface="+mj-lt"/>
              </a:rPr>
              <a:t>байланыстыру</a:t>
            </a:r>
            <a:r>
              <a:rPr lang="ru-RU" sz="1400" b="0">
                <a:ea typeface="+mj-lt"/>
                <a:cs typeface="+mj-lt"/>
              </a:rPr>
              <a:t>);</a:t>
            </a:r>
            <a:endParaRPr lang="ru-RU" sz="1400">
              <a:ea typeface="Meiryo"/>
            </a:endParaRPr>
          </a:p>
        </p:txBody>
      </p:sp>
      <p:sp>
        <p:nvSpPr>
          <p:cNvPr id="11" name="Rectangle 10">
            <a:extLst>
              <a:ext uri="{FF2B5EF4-FFF2-40B4-BE49-F238E27FC236}">
                <a16:creationId xmlns:a16="http://schemas.microsoft.com/office/drawing/2014/main" xmlns="" id="{2C57B5ED-61CB-4AF5-A47A-A41A996F83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661644" y="0"/>
            <a:ext cx="7530351"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714C9CDB-7738-4B6C-BCE1-D9516C1E03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Объект 2">
            <a:extLst>
              <a:ext uri="{FF2B5EF4-FFF2-40B4-BE49-F238E27FC236}">
                <a16:creationId xmlns:a16="http://schemas.microsoft.com/office/drawing/2014/main" xmlns="" id="{32E33A35-5A13-48C8-BAE4-16FA7B2BCD89}"/>
              </a:ext>
            </a:extLst>
          </p:cNvPr>
          <p:cNvGraphicFramePr>
            <a:graphicFrameLocks noGrp="1"/>
          </p:cNvGraphicFramePr>
          <p:nvPr>
            <p:ph idx="1"/>
            <p:extLst>
              <p:ext uri="{D42A27DB-BD31-4B8C-83A1-F6EECF244321}">
                <p14:modId xmlns:p14="http://schemas.microsoft.com/office/powerpoint/2010/main" val="4091570490"/>
              </p:ext>
            </p:extLst>
          </p:nvPr>
        </p:nvGraphicFramePr>
        <p:xfrm>
          <a:off x="5376863" y="704850"/>
          <a:ext cx="6172200" cy="5197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3146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xmlns="" id="{099405E2-1A96-4DBA-A9DC-4C2A1B421C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xmlns="" id="{BCF4857D-F003-4CA1-82AB-00900B1008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4426072" cy="18040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Рисунок 4" descr="Изображение выглядит как внутренний, смотрит, стоит&#10;&#10;Автоматически созданное описание">
            <a:extLst>
              <a:ext uri="{FF2B5EF4-FFF2-40B4-BE49-F238E27FC236}">
                <a16:creationId xmlns:a16="http://schemas.microsoft.com/office/drawing/2014/main" xmlns="" id="{FD11D91E-6C16-4961-926F-CCD141608DF7}"/>
              </a:ext>
            </a:extLst>
          </p:cNvPr>
          <p:cNvPicPr>
            <a:picLocks noChangeAspect="1"/>
          </p:cNvPicPr>
          <p:nvPr/>
        </p:nvPicPr>
        <p:blipFill rotWithShape="1">
          <a:blip r:embed="rId2"/>
          <a:srcRect l="18135" r="4696" b="-1"/>
          <a:stretch/>
        </p:blipFill>
        <p:spPr>
          <a:xfrm>
            <a:off x="20" y="1804072"/>
            <a:ext cx="4458058" cy="4349801"/>
          </a:xfrm>
          <a:prstGeom prst="rect">
            <a:avLst/>
          </a:prstGeom>
        </p:spPr>
      </p:pic>
      <p:sp>
        <p:nvSpPr>
          <p:cNvPr id="8" name="Rectangle 12">
            <a:extLst>
              <a:ext uri="{FF2B5EF4-FFF2-40B4-BE49-F238E27FC236}">
                <a16:creationId xmlns:a16="http://schemas.microsoft.com/office/drawing/2014/main" xmlns="" id="{79855050-A75B-4DD0-9B56-8B1C7722D8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426076" y="0"/>
            <a:ext cx="7765922" cy="616761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4C2A8F39-93E3-4EF3-9028-F485B9AAA31A}"/>
              </a:ext>
            </a:extLst>
          </p:cNvPr>
          <p:cNvSpPr>
            <a:spLocks noGrp="1"/>
          </p:cNvSpPr>
          <p:nvPr>
            <p:ph type="title"/>
          </p:nvPr>
        </p:nvSpPr>
        <p:spPr>
          <a:xfrm>
            <a:off x="4794634" y="332450"/>
            <a:ext cx="6754447" cy="1831055"/>
          </a:xfrm>
        </p:spPr>
        <p:txBody>
          <a:bodyPr vert="horz" lIns="109728" tIns="109728" rIns="109728" bIns="91440" rtlCol="0" anchor="b">
            <a:noAutofit/>
          </a:bodyPr>
          <a:lstStyle/>
          <a:p>
            <a:pPr>
              <a:lnSpc>
                <a:spcPct val="140000"/>
              </a:lnSpc>
            </a:pPr>
            <a:r>
              <a:rPr lang="ru-RU" sz="2000" b="0">
                <a:ea typeface="+mj-lt"/>
                <a:cs typeface="+mj-lt"/>
              </a:rPr>
              <a:t>7.Микроинкапсуляцияға </a:t>
            </a:r>
            <a:r>
              <a:rPr lang="ru-RU" sz="2000" b="0" err="1">
                <a:ea typeface="+mj-lt"/>
                <a:cs typeface="+mj-lt"/>
              </a:rPr>
              <a:t>арналған</a:t>
            </a:r>
            <a:r>
              <a:rPr lang="ru-RU" sz="2000" b="0">
                <a:ea typeface="+mj-lt"/>
                <a:cs typeface="+mj-lt"/>
              </a:rPr>
              <a:t> </a:t>
            </a:r>
            <a:r>
              <a:rPr lang="ru-RU" sz="2000" b="0" err="1">
                <a:ea typeface="+mj-lt"/>
                <a:cs typeface="+mj-lt"/>
              </a:rPr>
              <a:t>материалдар</a:t>
            </a:r>
            <a:r>
              <a:rPr lang="ru-RU" sz="2000" b="0">
                <a:ea typeface="+mj-lt"/>
                <a:cs typeface="+mj-lt"/>
              </a:rPr>
              <a:t> (</a:t>
            </a:r>
            <a:r>
              <a:rPr lang="ru-RU" sz="2000" b="0" err="1">
                <a:ea typeface="+mj-lt"/>
                <a:cs typeface="+mj-lt"/>
              </a:rPr>
              <a:t>дәрі-дәрмек</a:t>
            </a:r>
            <a:r>
              <a:rPr lang="ru-RU" sz="2000" b="0">
                <a:ea typeface="+mj-lt"/>
                <a:cs typeface="+mj-lt"/>
              </a:rPr>
              <a:t> </a:t>
            </a:r>
            <a:r>
              <a:rPr lang="ru-RU" sz="2000" b="0" err="1">
                <a:ea typeface="+mj-lt"/>
                <a:cs typeface="+mj-lt"/>
              </a:rPr>
              <a:t>жеткізу</a:t>
            </a:r>
            <a:r>
              <a:rPr lang="ru-RU" sz="2000" b="0">
                <a:ea typeface="+mj-lt"/>
                <a:cs typeface="+mj-lt"/>
              </a:rPr>
              <a:t> </a:t>
            </a:r>
            <a:r>
              <a:rPr lang="ru-RU" sz="2000" b="0" err="1">
                <a:ea typeface="+mj-lt"/>
                <a:cs typeface="+mj-lt"/>
              </a:rPr>
              <a:t>жүйелері</a:t>
            </a:r>
            <a:r>
              <a:rPr lang="ru-RU" sz="2000" b="0">
                <a:ea typeface="+mj-lt"/>
                <a:cs typeface="+mj-lt"/>
              </a:rPr>
              <a:t>, </a:t>
            </a:r>
            <a:r>
              <a:rPr lang="ru-RU" sz="2000" b="0" err="1">
                <a:ea typeface="+mj-lt"/>
                <a:cs typeface="+mj-lt"/>
              </a:rPr>
              <a:t>оттегі</a:t>
            </a:r>
            <a:r>
              <a:rPr lang="ru-RU" sz="2000" b="0">
                <a:ea typeface="+mj-lt"/>
                <a:cs typeface="+mj-lt"/>
              </a:rPr>
              <a:t> </a:t>
            </a:r>
            <a:r>
              <a:rPr lang="ru-RU" sz="2000" b="0" err="1">
                <a:ea typeface="+mj-lt"/>
                <a:cs typeface="+mj-lt"/>
              </a:rPr>
              <a:t>тасымалдаушыларына</a:t>
            </a:r>
            <a:r>
              <a:rPr lang="ru-RU" sz="2000" b="0">
                <a:ea typeface="+mj-lt"/>
                <a:cs typeface="+mj-lt"/>
              </a:rPr>
              <a:t> </a:t>
            </a:r>
            <a:r>
              <a:rPr lang="ru-RU" sz="2000" b="0" err="1">
                <a:ea typeface="+mj-lt"/>
                <a:cs typeface="+mj-lt"/>
              </a:rPr>
              <a:t>арналған</a:t>
            </a:r>
            <a:r>
              <a:rPr lang="ru-RU" sz="2000" b="0">
                <a:ea typeface="+mj-lt"/>
                <a:cs typeface="+mj-lt"/>
              </a:rPr>
              <a:t> </a:t>
            </a:r>
            <a:r>
              <a:rPr lang="ru-RU" sz="2000" b="0" err="1">
                <a:ea typeface="+mj-lt"/>
                <a:cs typeface="+mj-lt"/>
              </a:rPr>
              <a:t>диаметрі</a:t>
            </a:r>
            <a:r>
              <a:rPr lang="ru-RU" sz="2000" b="0">
                <a:ea typeface="+mj-lt"/>
                <a:cs typeface="+mj-lt"/>
              </a:rPr>
              <a:t> микрон </a:t>
            </a:r>
            <a:r>
              <a:rPr lang="ru-RU" sz="2000" b="0" err="1">
                <a:ea typeface="+mj-lt"/>
                <a:cs typeface="+mj-lt"/>
              </a:rPr>
              <a:t>болып</a:t>
            </a:r>
            <a:r>
              <a:rPr lang="ru-RU" sz="2000" b="0">
                <a:ea typeface="+mj-lt"/>
                <a:cs typeface="+mj-lt"/>
              </a:rPr>
              <a:t> </a:t>
            </a:r>
            <a:r>
              <a:rPr lang="ru-RU" sz="2000" b="0" err="1">
                <a:ea typeface="+mj-lt"/>
                <a:cs typeface="+mj-lt"/>
              </a:rPr>
              <a:t>келетін</a:t>
            </a:r>
            <a:r>
              <a:rPr lang="ru-RU" sz="2000" b="0">
                <a:ea typeface="+mj-lt"/>
                <a:cs typeface="+mj-lt"/>
              </a:rPr>
              <a:t> </a:t>
            </a:r>
            <a:r>
              <a:rPr lang="ru-RU" sz="2000" b="0" err="1">
                <a:ea typeface="+mj-lt"/>
                <a:cs typeface="+mj-lt"/>
              </a:rPr>
              <a:t>микрокапсулаларды</a:t>
            </a:r>
            <a:r>
              <a:rPr lang="ru-RU" sz="2000" b="0">
                <a:ea typeface="+mj-lt"/>
                <a:cs typeface="+mj-lt"/>
              </a:rPr>
              <a:t> </a:t>
            </a:r>
            <a:r>
              <a:rPr lang="ru-RU" sz="2000" b="0" err="1">
                <a:ea typeface="+mj-lt"/>
                <a:cs typeface="+mj-lt"/>
              </a:rPr>
              <a:t>жасау</a:t>
            </a:r>
            <a:r>
              <a:rPr lang="ru-RU" sz="2000" b="0">
                <a:ea typeface="+mj-lt"/>
                <a:cs typeface="+mj-lt"/>
              </a:rPr>
              <a:t> </a:t>
            </a:r>
            <a:r>
              <a:rPr lang="ru-RU" sz="2000" b="0" err="1">
                <a:ea typeface="+mj-lt"/>
                <a:cs typeface="+mj-lt"/>
              </a:rPr>
              <a:t>үшін</a:t>
            </a:r>
            <a:r>
              <a:rPr lang="ru-RU" sz="2000" b="0">
                <a:ea typeface="+mj-lt"/>
                <a:cs typeface="+mj-lt"/>
              </a:rPr>
              <a:t> </a:t>
            </a:r>
            <a:r>
              <a:rPr lang="ru-RU" sz="2000" b="0" err="1">
                <a:ea typeface="+mj-lt"/>
                <a:cs typeface="+mj-lt"/>
              </a:rPr>
              <a:t>қажет</a:t>
            </a:r>
            <a:r>
              <a:rPr lang="ru-RU" sz="2000" b="0">
                <a:ea typeface="+mj-lt"/>
                <a:cs typeface="+mj-lt"/>
              </a:rPr>
              <a:t>;</a:t>
            </a:r>
            <a:endParaRPr lang="ru-RU" sz="2000">
              <a:ea typeface="Meiryo"/>
            </a:endParaRPr>
          </a:p>
        </p:txBody>
      </p:sp>
      <p:sp>
        <p:nvSpPr>
          <p:cNvPr id="10" name="Rectangle 14">
            <a:extLst>
              <a:ext uri="{FF2B5EF4-FFF2-40B4-BE49-F238E27FC236}">
                <a16:creationId xmlns:a16="http://schemas.microsoft.com/office/drawing/2014/main" xmlns="" id="{5E6738EB-6FF0-4AF9-8462-57F4494B88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753806"/>
            <a:ext cx="4425696"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xmlns="" id="{24C89BE2-EB21-46F7-8FA8-D4B765ECCC0F}"/>
              </a:ext>
            </a:extLst>
          </p:cNvPr>
          <p:cNvSpPr>
            <a:spLocks noGrp="1"/>
          </p:cNvSpPr>
          <p:nvPr>
            <p:ph idx="1"/>
          </p:nvPr>
        </p:nvSpPr>
        <p:spPr>
          <a:xfrm>
            <a:off x="4794637" y="2328189"/>
            <a:ext cx="6754446" cy="3446406"/>
          </a:xfrm>
        </p:spPr>
        <p:txBody>
          <a:bodyPr anchor="t">
            <a:normAutofit/>
          </a:bodyPr>
          <a:lstStyle/>
          <a:p>
            <a:r>
              <a:rPr lang="ru-RU" b="0">
                <a:ea typeface="+mn-lt"/>
                <a:cs typeface="+mn-lt"/>
              </a:rPr>
              <a:t>8. </a:t>
            </a:r>
            <a:r>
              <a:rPr lang="ru-RU" b="0" err="1">
                <a:ea typeface="+mn-lt"/>
                <a:cs typeface="+mn-lt"/>
              </a:rPr>
              <a:t>Тозуға</a:t>
            </a:r>
            <a:r>
              <a:rPr lang="ru-RU" b="0">
                <a:ea typeface="+mn-lt"/>
                <a:cs typeface="+mn-lt"/>
              </a:rPr>
              <a:t> </a:t>
            </a:r>
            <a:r>
              <a:rPr lang="ru-RU" b="0" err="1">
                <a:ea typeface="+mn-lt"/>
                <a:cs typeface="+mn-lt"/>
              </a:rPr>
              <a:t>төзімді</a:t>
            </a:r>
            <a:r>
              <a:rPr lang="ru-RU" b="0">
                <a:ea typeface="+mn-lt"/>
                <a:cs typeface="+mn-lt"/>
              </a:rPr>
              <a:t> </a:t>
            </a:r>
            <a:r>
              <a:rPr lang="ru-RU" b="0" err="1">
                <a:ea typeface="+mn-lt"/>
                <a:cs typeface="+mn-lt"/>
              </a:rPr>
              <a:t>серпімді</a:t>
            </a:r>
            <a:r>
              <a:rPr lang="ru-RU" b="0">
                <a:ea typeface="+mn-lt"/>
                <a:cs typeface="+mn-lt"/>
              </a:rPr>
              <a:t> </a:t>
            </a:r>
            <a:r>
              <a:rPr lang="ru-RU" b="0" err="1">
                <a:ea typeface="+mn-lt"/>
                <a:cs typeface="+mn-lt"/>
              </a:rPr>
              <a:t>материалдар</a:t>
            </a:r>
            <a:r>
              <a:rPr lang="ru-RU" b="0">
                <a:ea typeface="+mn-lt"/>
                <a:cs typeface="+mn-lt"/>
              </a:rPr>
              <a:t> (</a:t>
            </a:r>
            <a:r>
              <a:rPr lang="ru-RU" b="0" err="1">
                <a:ea typeface="+mn-lt"/>
                <a:cs typeface="+mn-lt"/>
              </a:rPr>
              <a:t>жасанды</a:t>
            </a:r>
            <a:r>
              <a:rPr lang="ru-RU" b="0">
                <a:ea typeface="+mn-lt"/>
                <a:cs typeface="+mn-lt"/>
              </a:rPr>
              <a:t> </a:t>
            </a:r>
            <a:r>
              <a:rPr lang="ru-RU" b="0" err="1">
                <a:ea typeface="+mn-lt"/>
                <a:cs typeface="+mn-lt"/>
              </a:rPr>
              <a:t>сүйектер</a:t>
            </a:r>
            <a:r>
              <a:rPr lang="ru-RU" b="0">
                <a:ea typeface="+mn-lt"/>
                <a:cs typeface="+mn-lt"/>
              </a:rPr>
              <a:t> мен </a:t>
            </a:r>
            <a:r>
              <a:rPr lang="ru-RU" b="0" err="1">
                <a:ea typeface="+mn-lt"/>
                <a:cs typeface="+mn-lt"/>
              </a:rPr>
              <a:t>буындарды</a:t>
            </a:r>
            <a:r>
              <a:rPr lang="ru-RU" b="0">
                <a:ea typeface="+mn-lt"/>
                <a:cs typeface="+mn-lt"/>
              </a:rPr>
              <a:t> </a:t>
            </a:r>
            <a:r>
              <a:rPr lang="ru-RU" b="0" err="1">
                <a:ea typeface="+mn-lt"/>
                <a:cs typeface="+mn-lt"/>
              </a:rPr>
              <a:t>жасауға</a:t>
            </a:r>
            <a:r>
              <a:rPr lang="ru-RU" b="0">
                <a:ea typeface="+mn-lt"/>
                <a:cs typeface="+mn-lt"/>
              </a:rPr>
              <a:t> </a:t>
            </a:r>
            <a:r>
              <a:rPr lang="ru-RU" b="0" err="1">
                <a:ea typeface="+mn-lt"/>
                <a:cs typeface="+mn-lt"/>
              </a:rPr>
              <a:t>арналған</a:t>
            </a:r>
            <a:r>
              <a:rPr lang="ru-RU" b="0">
                <a:ea typeface="+mn-lt"/>
                <a:cs typeface="+mn-lt"/>
              </a:rPr>
              <a:t> </a:t>
            </a:r>
            <a:r>
              <a:rPr lang="ru-RU" b="0" err="1">
                <a:ea typeface="+mn-lt"/>
                <a:cs typeface="+mn-lt"/>
              </a:rPr>
              <a:t>материалдар</a:t>
            </a:r>
            <a:r>
              <a:rPr lang="ru-RU" b="0">
                <a:ea typeface="+mn-lt"/>
                <a:cs typeface="+mn-lt"/>
              </a:rPr>
              <a:t>, </a:t>
            </a:r>
            <a:r>
              <a:rPr lang="ru-RU" b="0" err="1">
                <a:ea typeface="+mn-lt"/>
                <a:cs typeface="+mn-lt"/>
              </a:rPr>
              <a:t>жүрек</a:t>
            </a:r>
            <a:r>
              <a:rPr lang="ru-RU" b="0">
                <a:ea typeface="+mn-lt"/>
                <a:cs typeface="+mn-lt"/>
              </a:rPr>
              <a:t> </a:t>
            </a:r>
            <a:r>
              <a:rPr lang="ru-RU" b="0" err="1">
                <a:ea typeface="+mn-lt"/>
                <a:cs typeface="+mn-lt"/>
              </a:rPr>
              <a:t>қақпақшалары</a:t>
            </a:r>
            <a:r>
              <a:rPr lang="ru-RU" b="0">
                <a:ea typeface="+mn-lt"/>
                <a:cs typeface="+mn-lt"/>
              </a:rPr>
              <a:t>. </a:t>
            </a:r>
            <a:r>
              <a:rPr lang="ru-RU" b="0" err="1">
                <a:ea typeface="+mn-lt"/>
                <a:cs typeface="+mn-lt"/>
              </a:rPr>
              <a:t>Бұл</a:t>
            </a:r>
            <a:r>
              <a:rPr lang="ru-RU" b="0">
                <a:ea typeface="+mn-lt"/>
                <a:cs typeface="+mn-lt"/>
              </a:rPr>
              <a:t> </a:t>
            </a:r>
            <a:r>
              <a:rPr lang="ru-RU" b="0" err="1">
                <a:ea typeface="+mn-lt"/>
                <a:cs typeface="+mn-lt"/>
              </a:rPr>
              <a:t>материалдар</a:t>
            </a:r>
            <a:r>
              <a:rPr lang="ru-RU" b="0">
                <a:ea typeface="+mn-lt"/>
                <a:cs typeface="+mn-lt"/>
              </a:rPr>
              <a:t> </a:t>
            </a:r>
            <a:r>
              <a:rPr lang="ru-RU" b="0" err="1">
                <a:ea typeface="+mn-lt"/>
                <a:cs typeface="+mn-lt"/>
              </a:rPr>
              <a:t>механикалық-физикалық</a:t>
            </a:r>
            <a:r>
              <a:rPr lang="ru-RU" b="0">
                <a:ea typeface="+mn-lt"/>
                <a:cs typeface="+mn-lt"/>
              </a:rPr>
              <a:t> </a:t>
            </a:r>
            <a:r>
              <a:rPr lang="ru-RU" b="0" err="1">
                <a:ea typeface="+mn-lt"/>
                <a:cs typeface="+mn-lt"/>
              </a:rPr>
              <a:t>қасиеттер</a:t>
            </a:r>
            <a:r>
              <a:rPr lang="ru-RU" b="0">
                <a:ea typeface="+mn-lt"/>
                <a:cs typeface="+mn-lt"/>
              </a:rPr>
              <a:t> </a:t>
            </a:r>
            <a:r>
              <a:rPr lang="ru-RU" b="0" err="1">
                <a:ea typeface="+mn-lt"/>
                <a:cs typeface="+mn-lt"/>
              </a:rPr>
              <a:t>кешеніне</a:t>
            </a:r>
            <a:r>
              <a:rPr lang="ru-RU" b="0">
                <a:ea typeface="+mn-lt"/>
                <a:cs typeface="+mn-lt"/>
              </a:rPr>
              <a:t> </a:t>
            </a:r>
            <a:r>
              <a:rPr lang="ru-RU" b="0" err="1">
                <a:ea typeface="+mn-lt"/>
                <a:cs typeface="+mn-lt"/>
              </a:rPr>
              <a:t>ие</a:t>
            </a:r>
            <a:r>
              <a:rPr lang="ru-RU" b="0">
                <a:ea typeface="+mn-lt"/>
                <a:cs typeface="+mn-lt"/>
              </a:rPr>
              <a:t> </a:t>
            </a:r>
            <a:r>
              <a:rPr lang="ru-RU" b="0" err="1">
                <a:ea typeface="+mn-lt"/>
                <a:cs typeface="+mn-lt"/>
              </a:rPr>
              <a:t>болуы</a:t>
            </a:r>
            <a:r>
              <a:rPr lang="ru-RU" b="0">
                <a:ea typeface="+mn-lt"/>
                <a:cs typeface="+mn-lt"/>
              </a:rPr>
              <a:t> </a:t>
            </a:r>
            <a:r>
              <a:rPr lang="ru-RU" b="0" err="1">
                <a:ea typeface="+mn-lt"/>
                <a:cs typeface="+mn-lt"/>
              </a:rPr>
              <a:t>керек</a:t>
            </a:r>
            <a:r>
              <a:rPr lang="ru-RU" b="0">
                <a:ea typeface="+mn-lt"/>
                <a:cs typeface="+mn-lt"/>
              </a:rPr>
              <a:t>, </a:t>
            </a:r>
            <a:r>
              <a:rPr lang="ru-RU" b="0" err="1">
                <a:ea typeface="+mn-lt"/>
                <a:cs typeface="+mn-lt"/>
              </a:rPr>
              <a:t>олардың</a:t>
            </a:r>
            <a:r>
              <a:rPr lang="ru-RU" b="0">
                <a:ea typeface="+mn-lt"/>
                <a:cs typeface="+mn-lt"/>
              </a:rPr>
              <a:t> </a:t>
            </a:r>
            <a:r>
              <a:rPr lang="ru-RU" b="0" err="1">
                <a:ea typeface="+mn-lt"/>
                <a:cs typeface="+mn-lt"/>
              </a:rPr>
              <a:t>механикалық</a:t>
            </a:r>
            <a:r>
              <a:rPr lang="ru-RU" b="0">
                <a:ea typeface="+mn-lt"/>
                <a:cs typeface="+mn-lt"/>
              </a:rPr>
              <a:t> </a:t>
            </a:r>
            <a:r>
              <a:rPr lang="ru-RU" b="0" err="1">
                <a:ea typeface="+mn-lt"/>
                <a:cs typeface="+mn-lt"/>
              </a:rPr>
              <a:t>үйкелісте</a:t>
            </a:r>
            <a:r>
              <a:rPr lang="ru-RU" b="0">
                <a:ea typeface="+mn-lt"/>
                <a:cs typeface="+mn-lt"/>
              </a:rPr>
              <a:t> </a:t>
            </a:r>
            <a:r>
              <a:rPr lang="ru-RU" b="0" err="1">
                <a:ea typeface="+mn-lt"/>
                <a:cs typeface="+mn-lt"/>
              </a:rPr>
              <a:t>ұзақ</a:t>
            </a:r>
            <a:r>
              <a:rPr lang="ru-RU" b="0">
                <a:ea typeface="+mn-lt"/>
                <a:cs typeface="+mn-lt"/>
              </a:rPr>
              <a:t> </a:t>
            </a:r>
            <a:r>
              <a:rPr lang="ru-RU" b="0" err="1">
                <a:ea typeface="+mn-lt"/>
                <a:cs typeface="+mn-lt"/>
              </a:rPr>
              <a:t>уақыт</a:t>
            </a:r>
            <a:r>
              <a:rPr lang="ru-RU" b="0">
                <a:ea typeface="+mn-lt"/>
                <a:cs typeface="+mn-lt"/>
              </a:rPr>
              <a:t> </a:t>
            </a:r>
            <a:r>
              <a:rPr lang="ru-RU" b="0" err="1">
                <a:ea typeface="+mn-lt"/>
                <a:cs typeface="+mn-lt"/>
              </a:rPr>
              <a:t>жұмыс</a:t>
            </a:r>
            <a:r>
              <a:rPr lang="ru-RU" b="0">
                <a:ea typeface="+mn-lt"/>
                <a:cs typeface="+mn-lt"/>
              </a:rPr>
              <a:t> </a:t>
            </a:r>
            <a:r>
              <a:rPr lang="ru-RU" b="0" err="1">
                <a:ea typeface="+mn-lt"/>
                <a:cs typeface="+mn-lt"/>
              </a:rPr>
              <a:t>істеуі</a:t>
            </a:r>
            <a:r>
              <a:rPr lang="ru-RU" b="0">
                <a:ea typeface="+mn-lt"/>
                <a:cs typeface="+mn-lt"/>
              </a:rPr>
              <a:t> </a:t>
            </a:r>
            <a:r>
              <a:rPr lang="ru-RU" b="0" err="1">
                <a:ea typeface="+mn-lt"/>
                <a:cs typeface="+mn-lt"/>
              </a:rPr>
              <a:t>кезінде</a:t>
            </a:r>
            <a:r>
              <a:rPr lang="ru-RU" b="0">
                <a:ea typeface="+mn-lt"/>
                <a:cs typeface="+mn-lt"/>
              </a:rPr>
              <a:t> </a:t>
            </a:r>
            <a:r>
              <a:rPr lang="ru-RU" b="0" err="1">
                <a:ea typeface="+mn-lt"/>
                <a:cs typeface="+mn-lt"/>
              </a:rPr>
              <a:t>олардың</a:t>
            </a:r>
            <a:r>
              <a:rPr lang="ru-RU" b="0">
                <a:ea typeface="+mn-lt"/>
                <a:cs typeface="+mn-lt"/>
              </a:rPr>
              <a:t> </a:t>
            </a:r>
            <a:r>
              <a:rPr lang="ru-RU" b="0" err="1">
                <a:ea typeface="+mn-lt"/>
                <a:cs typeface="+mn-lt"/>
              </a:rPr>
              <a:t>қауіпсіздігін</a:t>
            </a:r>
            <a:r>
              <a:rPr lang="ru-RU" b="0">
                <a:ea typeface="+mn-lt"/>
                <a:cs typeface="+mn-lt"/>
              </a:rPr>
              <a:t> </a:t>
            </a:r>
            <a:r>
              <a:rPr lang="ru-RU" b="0" err="1">
                <a:ea typeface="+mn-lt"/>
                <a:cs typeface="+mn-lt"/>
              </a:rPr>
              <a:t>қамтамасыз</a:t>
            </a:r>
            <a:r>
              <a:rPr lang="ru-RU" b="0">
                <a:ea typeface="+mn-lt"/>
                <a:cs typeface="+mn-lt"/>
              </a:rPr>
              <a:t> </a:t>
            </a:r>
            <a:r>
              <a:rPr lang="ru-RU" b="0" err="1">
                <a:ea typeface="+mn-lt"/>
                <a:cs typeface="+mn-lt"/>
              </a:rPr>
              <a:t>етеді</a:t>
            </a:r>
            <a:r>
              <a:rPr lang="ru-RU" b="0">
                <a:ea typeface="+mn-lt"/>
                <a:cs typeface="+mn-lt"/>
              </a:rPr>
              <a:t>);</a:t>
            </a:r>
            <a:endParaRPr lang="ru-RU">
              <a:ea typeface="Meiryo"/>
            </a:endParaRPr>
          </a:p>
        </p:txBody>
      </p:sp>
      <p:sp>
        <p:nvSpPr>
          <p:cNvPr id="12" name="Rectangle 16">
            <a:extLst>
              <a:ext uri="{FF2B5EF4-FFF2-40B4-BE49-F238E27FC236}">
                <a16:creationId xmlns:a16="http://schemas.microsoft.com/office/drawing/2014/main" xmlns="" id="{DB791336-FCAA-4174-9303-B3F3748611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049" y="6167615"/>
            <a:ext cx="12192001"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8">
            <a:extLst>
              <a:ext uri="{FF2B5EF4-FFF2-40B4-BE49-F238E27FC236}">
                <a16:creationId xmlns:a16="http://schemas.microsoft.com/office/drawing/2014/main" xmlns="" id="{CA212158-300D-44D0-9CCE-472C3F669E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0">
            <a:extLst>
              <a:ext uri="{FF2B5EF4-FFF2-40B4-BE49-F238E27FC236}">
                <a16:creationId xmlns:a16="http://schemas.microsoft.com/office/drawing/2014/main" xmlns="" id="{988521F4-D44A-42C5-9BDB-5CA255540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573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2FD5D76A-6052-4197-BEE0-E0C35C86689D}"/>
              </a:ext>
            </a:extLst>
          </p:cNvPr>
          <p:cNvSpPr>
            <a:spLocks noGrp="1"/>
          </p:cNvSpPr>
          <p:nvPr>
            <p:ph sz="half" idx="2"/>
          </p:nvPr>
        </p:nvSpPr>
        <p:spPr/>
        <p:txBody>
          <a:bodyPr>
            <a:normAutofit fontScale="85000" lnSpcReduction="10000"/>
          </a:bodyPr>
          <a:lstStyle/>
          <a:p>
            <a:r>
              <a:rPr lang="ru-RU" b="0">
                <a:ea typeface="+mn-lt"/>
                <a:cs typeface="+mn-lt"/>
              </a:rPr>
              <a:t>9. </a:t>
            </a:r>
            <a:r>
              <a:rPr lang="ru-RU" b="0" err="1">
                <a:ea typeface="+mn-lt"/>
                <a:cs typeface="+mn-lt"/>
              </a:rPr>
              <a:t>Тірі</a:t>
            </a:r>
            <a:r>
              <a:rPr lang="ru-RU" b="0">
                <a:ea typeface="+mn-lt"/>
                <a:cs typeface="+mn-lt"/>
              </a:rPr>
              <a:t> </a:t>
            </a:r>
            <a:r>
              <a:rPr lang="ru-RU" b="0" err="1">
                <a:ea typeface="+mn-lt"/>
                <a:cs typeface="+mn-lt"/>
              </a:rPr>
              <a:t>ұлпаларды</a:t>
            </a:r>
            <a:r>
              <a:rPr lang="ru-RU" b="0">
                <a:ea typeface="+mn-lt"/>
                <a:cs typeface="+mn-lt"/>
              </a:rPr>
              <a:t> </a:t>
            </a:r>
            <a:r>
              <a:rPr lang="ru-RU" b="0" err="1">
                <a:ea typeface="+mn-lt"/>
                <a:cs typeface="+mn-lt"/>
              </a:rPr>
              <a:t>біріктіруге</a:t>
            </a:r>
            <a:r>
              <a:rPr lang="ru-RU" b="0">
                <a:ea typeface="+mn-lt"/>
                <a:cs typeface="+mn-lt"/>
              </a:rPr>
              <a:t> </a:t>
            </a:r>
            <a:r>
              <a:rPr lang="ru-RU" b="0" err="1">
                <a:ea typeface="+mn-lt"/>
                <a:cs typeface="+mn-lt"/>
              </a:rPr>
              <a:t>арналған</a:t>
            </a:r>
            <a:r>
              <a:rPr lang="ru-RU" b="0">
                <a:ea typeface="+mn-lt"/>
                <a:cs typeface="+mn-lt"/>
              </a:rPr>
              <a:t> </a:t>
            </a:r>
            <a:r>
              <a:rPr lang="ru-RU" b="0" err="1">
                <a:ea typeface="+mn-lt"/>
                <a:cs typeface="+mn-lt"/>
              </a:rPr>
              <a:t>биожелімдер</a:t>
            </a:r>
            <a:r>
              <a:rPr lang="ru-RU" b="0">
                <a:ea typeface="+mn-lt"/>
                <a:cs typeface="+mn-lt"/>
              </a:rPr>
              <a:t> (</a:t>
            </a:r>
            <a:r>
              <a:rPr lang="ru-RU" b="0" err="1">
                <a:ea typeface="+mn-lt"/>
                <a:cs typeface="+mn-lt"/>
              </a:rPr>
              <a:t>ішектің</a:t>
            </a:r>
            <a:r>
              <a:rPr lang="ru-RU" b="0">
                <a:ea typeface="+mn-lt"/>
                <a:cs typeface="+mn-lt"/>
              </a:rPr>
              <a:t>, </a:t>
            </a:r>
            <a:r>
              <a:rPr lang="ru-RU" b="0" err="1">
                <a:ea typeface="+mn-lt"/>
                <a:cs typeface="+mn-lt"/>
              </a:rPr>
              <a:t>қан</a:t>
            </a:r>
            <a:r>
              <a:rPr lang="ru-RU" b="0">
                <a:ea typeface="+mn-lt"/>
                <a:cs typeface="+mn-lt"/>
              </a:rPr>
              <a:t> </a:t>
            </a:r>
            <a:r>
              <a:rPr lang="ru-RU" b="0" err="1">
                <a:ea typeface="+mn-lt"/>
                <a:cs typeface="+mn-lt"/>
              </a:rPr>
              <a:t>тамырларының</a:t>
            </a:r>
            <a:r>
              <a:rPr lang="ru-RU" b="0">
                <a:ea typeface="+mn-lt"/>
                <a:cs typeface="+mn-lt"/>
              </a:rPr>
              <a:t>, </a:t>
            </a:r>
            <a:r>
              <a:rPr lang="ru-RU" b="0" err="1">
                <a:ea typeface="+mn-lt"/>
                <a:cs typeface="+mn-lt"/>
              </a:rPr>
              <a:t>өт</a:t>
            </a:r>
            <a:r>
              <a:rPr lang="ru-RU" b="0">
                <a:ea typeface="+mn-lt"/>
                <a:cs typeface="+mn-lt"/>
              </a:rPr>
              <a:t> </a:t>
            </a:r>
            <a:r>
              <a:rPr lang="ru-RU" b="0" err="1">
                <a:ea typeface="+mn-lt"/>
                <a:cs typeface="+mn-lt"/>
              </a:rPr>
              <a:t>жолдарының</a:t>
            </a:r>
            <a:r>
              <a:rPr lang="ru-RU" b="0">
                <a:ea typeface="+mn-lt"/>
                <a:cs typeface="+mn-lt"/>
              </a:rPr>
              <a:t> </a:t>
            </a:r>
            <a:r>
              <a:rPr lang="ru-RU" b="0" err="1">
                <a:ea typeface="+mn-lt"/>
                <a:cs typeface="+mn-lt"/>
              </a:rPr>
              <a:t>және</a:t>
            </a:r>
            <a:r>
              <a:rPr lang="ru-RU" b="0">
                <a:ea typeface="+mn-lt"/>
                <a:cs typeface="+mn-lt"/>
              </a:rPr>
              <a:t> </a:t>
            </a:r>
            <a:r>
              <a:rPr lang="ru-RU" b="0" err="1">
                <a:ea typeface="+mn-lt"/>
                <a:cs typeface="+mn-lt"/>
              </a:rPr>
              <a:t>т.б</a:t>
            </a:r>
            <a:r>
              <a:rPr lang="ru-RU" b="0">
                <a:ea typeface="+mn-lt"/>
                <a:cs typeface="+mn-lt"/>
              </a:rPr>
              <a:t> </a:t>
            </a:r>
            <a:r>
              <a:rPr lang="ru-RU" b="0" err="1">
                <a:ea typeface="+mn-lt"/>
                <a:cs typeface="+mn-lt"/>
              </a:rPr>
              <a:t>бөліктерін</a:t>
            </a:r>
            <a:r>
              <a:rPr lang="ru-RU" b="0">
                <a:ea typeface="+mn-lt"/>
                <a:cs typeface="+mn-lt"/>
              </a:rPr>
              <a:t> </a:t>
            </a:r>
            <a:r>
              <a:rPr lang="ru-RU" b="0" err="1">
                <a:ea typeface="+mn-lt"/>
                <a:cs typeface="+mn-lt"/>
              </a:rPr>
              <a:t>біріктіру</a:t>
            </a:r>
            <a:r>
              <a:rPr lang="ru-RU" b="0">
                <a:ea typeface="+mn-lt"/>
                <a:cs typeface="+mn-lt"/>
              </a:rPr>
              <a:t> </a:t>
            </a:r>
            <a:r>
              <a:rPr lang="ru-RU" b="0" err="1">
                <a:ea typeface="+mn-lt"/>
                <a:cs typeface="+mn-lt"/>
              </a:rPr>
              <a:t>үшін</a:t>
            </a:r>
            <a:r>
              <a:rPr lang="ru-RU" b="0">
                <a:ea typeface="+mn-lt"/>
                <a:cs typeface="+mn-lt"/>
              </a:rPr>
              <a:t> </a:t>
            </a:r>
            <a:r>
              <a:rPr lang="ru-RU" b="0" err="1">
                <a:ea typeface="+mn-lt"/>
                <a:cs typeface="+mn-lt"/>
              </a:rPr>
              <a:t>қажет</a:t>
            </a:r>
            <a:r>
              <a:rPr lang="ru-RU" b="0">
                <a:ea typeface="+mn-lt"/>
                <a:cs typeface="+mn-lt"/>
              </a:rPr>
              <a:t>; </a:t>
            </a:r>
            <a:r>
              <a:rPr lang="ru-RU" b="0" err="1">
                <a:ea typeface="+mn-lt"/>
                <a:cs typeface="+mn-lt"/>
              </a:rPr>
              <a:t>мұндай</a:t>
            </a:r>
            <a:r>
              <a:rPr lang="ru-RU" b="0">
                <a:ea typeface="+mn-lt"/>
                <a:cs typeface="+mn-lt"/>
              </a:rPr>
              <a:t> </a:t>
            </a:r>
            <a:r>
              <a:rPr lang="ru-RU" b="0" err="1">
                <a:ea typeface="+mn-lt"/>
                <a:cs typeface="+mn-lt"/>
              </a:rPr>
              <a:t>заттар</a:t>
            </a:r>
            <a:r>
              <a:rPr lang="ru-RU" b="0">
                <a:ea typeface="+mn-lt"/>
                <a:cs typeface="+mn-lt"/>
              </a:rPr>
              <a:t> </a:t>
            </a:r>
            <a:r>
              <a:rPr lang="ru-RU" b="0" err="1">
                <a:ea typeface="+mn-lt"/>
                <a:cs typeface="+mn-lt"/>
              </a:rPr>
              <a:t>дененің</a:t>
            </a:r>
            <a:r>
              <a:rPr lang="ru-RU" b="0">
                <a:ea typeface="+mn-lt"/>
                <a:cs typeface="+mn-lt"/>
              </a:rPr>
              <a:t> </a:t>
            </a:r>
            <a:r>
              <a:rPr lang="ru-RU" b="0" err="1">
                <a:ea typeface="+mn-lt"/>
                <a:cs typeface="+mn-lt"/>
              </a:rPr>
              <a:t>сұйық</a:t>
            </a:r>
            <a:r>
              <a:rPr lang="ru-RU" b="0">
                <a:ea typeface="+mn-lt"/>
                <a:cs typeface="+mn-lt"/>
              </a:rPr>
              <a:t> </a:t>
            </a:r>
            <a:r>
              <a:rPr lang="ru-RU" b="0" err="1">
                <a:ea typeface="+mn-lt"/>
                <a:cs typeface="+mn-lt"/>
              </a:rPr>
              <a:t>агрессивті</a:t>
            </a:r>
            <a:r>
              <a:rPr lang="ru-RU" b="0">
                <a:ea typeface="+mn-lt"/>
                <a:cs typeface="+mn-lt"/>
              </a:rPr>
              <a:t> </a:t>
            </a:r>
            <a:r>
              <a:rPr lang="ru-RU" b="0" err="1">
                <a:ea typeface="+mn-lt"/>
                <a:cs typeface="+mn-lt"/>
              </a:rPr>
              <a:t>ортасы</a:t>
            </a:r>
            <a:r>
              <a:rPr lang="ru-RU" b="0">
                <a:ea typeface="+mn-lt"/>
                <a:cs typeface="+mn-lt"/>
              </a:rPr>
              <a:t> </a:t>
            </a:r>
            <a:r>
              <a:rPr lang="ru-RU" b="0" err="1">
                <a:ea typeface="+mn-lt"/>
                <a:cs typeface="+mn-lt"/>
              </a:rPr>
              <a:t>жағдайында</a:t>
            </a:r>
            <a:r>
              <a:rPr lang="ru-RU" b="0">
                <a:ea typeface="+mn-lt"/>
                <a:cs typeface="+mn-lt"/>
              </a:rPr>
              <a:t>  </a:t>
            </a:r>
            <a:r>
              <a:rPr lang="ru-RU" b="0" err="1">
                <a:ea typeface="+mn-lt"/>
                <a:cs typeface="+mn-lt"/>
              </a:rPr>
              <a:t>тұрақты</a:t>
            </a:r>
            <a:r>
              <a:rPr lang="ru-RU" b="0">
                <a:ea typeface="+mn-lt"/>
                <a:cs typeface="+mn-lt"/>
              </a:rPr>
              <a:t> </a:t>
            </a:r>
            <a:r>
              <a:rPr lang="ru-RU" b="0" err="1">
                <a:ea typeface="+mn-lt"/>
                <a:cs typeface="+mn-lt"/>
              </a:rPr>
              <a:t>болуы</a:t>
            </a:r>
            <a:r>
              <a:rPr lang="ru-RU" b="0">
                <a:ea typeface="+mn-lt"/>
                <a:cs typeface="+mn-lt"/>
              </a:rPr>
              <a:t> </a:t>
            </a:r>
            <a:r>
              <a:rPr lang="ru-RU" b="0" err="1">
                <a:ea typeface="+mn-lt"/>
                <a:cs typeface="+mn-lt"/>
              </a:rPr>
              <a:t>керек</a:t>
            </a:r>
            <a:r>
              <a:rPr lang="ru-RU" b="0">
                <a:ea typeface="+mn-lt"/>
                <a:cs typeface="+mn-lt"/>
              </a:rPr>
              <a:t>, </a:t>
            </a:r>
            <a:r>
              <a:rPr lang="ru-RU" b="0" err="1">
                <a:ea typeface="+mn-lt"/>
                <a:cs typeface="+mn-lt"/>
              </a:rPr>
              <a:t>жылу</a:t>
            </a:r>
            <a:r>
              <a:rPr lang="ru-RU" b="0">
                <a:ea typeface="+mn-lt"/>
                <a:cs typeface="+mn-lt"/>
              </a:rPr>
              <a:t> мен </a:t>
            </a:r>
            <a:r>
              <a:rPr lang="ru-RU" b="0" err="1">
                <a:ea typeface="+mn-lt"/>
                <a:cs typeface="+mn-lt"/>
              </a:rPr>
              <a:t>улы</a:t>
            </a:r>
            <a:r>
              <a:rPr lang="ru-RU" b="0">
                <a:ea typeface="+mn-lt"/>
                <a:cs typeface="+mn-lt"/>
              </a:rPr>
              <a:t> </a:t>
            </a:r>
            <a:r>
              <a:rPr lang="ru-RU" b="0" err="1">
                <a:ea typeface="+mn-lt"/>
                <a:cs typeface="+mn-lt"/>
              </a:rPr>
              <a:t>заттарды</a:t>
            </a:r>
            <a:r>
              <a:rPr lang="ru-RU" b="0">
                <a:ea typeface="+mn-lt"/>
                <a:cs typeface="+mn-lt"/>
              </a:rPr>
              <a:t> </a:t>
            </a:r>
            <a:r>
              <a:rPr lang="ru-RU" b="0" err="1">
                <a:ea typeface="+mn-lt"/>
                <a:cs typeface="+mn-lt"/>
              </a:rPr>
              <a:t>шығармауы</a:t>
            </a:r>
            <a:r>
              <a:rPr lang="ru-RU" b="0">
                <a:ea typeface="+mn-lt"/>
                <a:cs typeface="+mn-lt"/>
              </a:rPr>
              <a:t> </a:t>
            </a:r>
            <a:r>
              <a:rPr lang="ru-RU" b="0" err="1">
                <a:ea typeface="+mn-lt"/>
                <a:cs typeface="+mn-lt"/>
              </a:rPr>
              <a:t>керек</a:t>
            </a:r>
            <a:r>
              <a:rPr lang="ru-RU" b="0">
                <a:ea typeface="+mn-lt"/>
                <a:cs typeface="+mn-lt"/>
              </a:rPr>
              <a:t>);</a:t>
            </a:r>
            <a:endParaRPr lang="ru-RU"/>
          </a:p>
        </p:txBody>
      </p:sp>
      <p:sp>
        <p:nvSpPr>
          <p:cNvPr id="5" name="Объект 4">
            <a:extLst>
              <a:ext uri="{FF2B5EF4-FFF2-40B4-BE49-F238E27FC236}">
                <a16:creationId xmlns:a16="http://schemas.microsoft.com/office/drawing/2014/main" xmlns="" id="{F1614F01-B68C-4C3F-919B-62C31C6FFDC9}"/>
              </a:ext>
            </a:extLst>
          </p:cNvPr>
          <p:cNvSpPr>
            <a:spLocks noGrp="1"/>
          </p:cNvSpPr>
          <p:nvPr>
            <p:ph sz="quarter" idx="4"/>
          </p:nvPr>
        </p:nvSpPr>
        <p:spPr>
          <a:xfrm>
            <a:off x="5189765" y="3441012"/>
            <a:ext cx="6353324" cy="2727902"/>
          </a:xfrm>
        </p:spPr>
        <p:txBody>
          <a:bodyPr>
            <a:normAutofit fontScale="92500" lnSpcReduction="20000"/>
          </a:bodyPr>
          <a:lstStyle/>
          <a:p>
            <a:r>
              <a:rPr lang="ru-RU" b="0">
                <a:ea typeface="+mn-lt"/>
                <a:cs typeface="+mn-lt"/>
              </a:rPr>
              <a:t>10. </a:t>
            </a:r>
            <a:r>
              <a:rPr lang="ru-RU" b="0" err="1">
                <a:ea typeface="+mn-lt"/>
                <a:cs typeface="+mn-lt"/>
              </a:rPr>
              <a:t>Композициялық</a:t>
            </a:r>
            <a:r>
              <a:rPr lang="ru-RU" b="0">
                <a:ea typeface="+mn-lt"/>
                <a:cs typeface="+mn-lt"/>
              </a:rPr>
              <a:t> </a:t>
            </a:r>
            <a:r>
              <a:rPr lang="ru-RU" b="0" err="1">
                <a:ea typeface="+mn-lt"/>
                <a:cs typeface="+mn-lt"/>
              </a:rPr>
              <a:t>материалдар</a:t>
            </a:r>
            <a:r>
              <a:rPr lang="ru-RU" b="0">
                <a:ea typeface="+mn-lt"/>
                <a:cs typeface="+mn-lt"/>
              </a:rPr>
              <a:t>, </a:t>
            </a:r>
            <a:r>
              <a:rPr lang="ru-RU" b="0" err="1">
                <a:ea typeface="+mn-lt"/>
                <a:cs typeface="+mn-lt"/>
              </a:rPr>
              <a:t>соның</a:t>
            </a:r>
            <a:r>
              <a:rPr lang="ru-RU" b="0">
                <a:ea typeface="+mn-lt"/>
                <a:cs typeface="+mn-lt"/>
              </a:rPr>
              <a:t> </a:t>
            </a:r>
            <a:r>
              <a:rPr lang="ru-RU" b="0" err="1">
                <a:ea typeface="+mn-lt"/>
                <a:cs typeface="+mn-lt"/>
              </a:rPr>
              <a:t>ішінде</a:t>
            </a:r>
            <a:r>
              <a:rPr lang="ru-RU" b="0">
                <a:ea typeface="+mn-lt"/>
                <a:cs typeface="+mn-lt"/>
              </a:rPr>
              <a:t> </a:t>
            </a:r>
            <a:r>
              <a:rPr lang="ru-RU" b="0" err="1">
                <a:ea typeface="+mn-lt"/>
                <a:cs typeface="+mn-lt"/>
              </a:rPr>
              <a:t>қайта</a:t>
            </a:r>
            <a:r>
              <a:rPr lang="ru-RU" b="0">
                <a:ea typeface="+mn-lt"/>
                <a:cs typeface="+mn-lt"/>
              </a:rPr>
              <a:t> </a:t>
            </a:r>
            <a:r>
              <a:rPr lang="ru-RU" b="0" err="1">
                <a:ea typeface="+mn-lt"/>
                <a:cs typeface="+mn-lt"/>
              </a:rPr>
              <a:t>пайдалануға</a:t>
            </a:r>
            <a:r>
              <a:rPr lang="ru-RU" b="0">
                <a:ea typeface="+mn-lt"/>
                <a:cs typeface="+mn-lt"/>
              </a:rPr>
              <a:t> </a:t>
            </a:r>
            <a:r>
              <a:rPr lang="ru-RU" b="0" err="1">
                <a:ea typeface="+mn-lt"/>
                <a:cs typeface="+mn-lt"/>
              </a:rPr>
              <a:t>арналған</a:t>
            </a:r>
            <a:r>
              <a:rPr lang="ru-RU" b="0">
                <a:ea typeface="+mn-lt"/>
                <a:cs typeface="+mn-lt"/>
              </a:rPr>
              <a:t> </a:t>
            </a:r>
            <a:r>
              <a:rPr lang="ru-RU" b="0" err="1">
                <a:ea typeface="+mn-lt"/>
                <a:cs typeface="+mn-lt"/>
              </a:rPr>
              <a:t>материалдар</a:t>
            </a:r>
            <a:r>
              <a:rPr lang="ru-RU" b="0">
                <a:ea typeface="+mn-lt"/>
                <a:cs typeface="+mn-lt"/>
              </a:rPr>
              <a:t> (</a:t>
            </a:r>
            <a:r>
              <a:rPr lang="ru-RU" b="0" err="1">
                <a:ea typeface="+mn-lt"/>
                <a:cs typeface="+mn-lt"/>
              </a:rPr>
              <a:t>мұндай</a:t>
            </a:r>
            <a:r>
              <a:rPr lang="ru-RU" b="0">
                <a:ea typeface="+mn-lt"/>
                <a:cs typeface="+mn-lt"/>
              </a:rPr>
              <a:t> </a:t>
            </a:r>
            <a:r>
              <a:rPr lang="ru-RU" b="0" err="1">
                <a:ea typeface="+mn-lt"/>
                <a:cs typeface="+mn-lt"/>
              </a:rPr>
              <a:t>материалдар</a:t>
            </a:r>
            <a:r>
              <a:rPr lang="ru-RU" b="0">
                <a:ea typeface="+mn-lt"/>
                <a:cs typeface="+mn-lt"/>
              </a:rPr>
              <a:t> </a:t>
            </a:r>
            <a:r>
              <a:rPr lang="ru-RU" b="0" err="1">
                <a:ea typeface="+mn-lt"/>
                <a:cs typeface="+mn-lt"/>
              </a:rPr>
              <a:t>бірдей</a:t>
            </a:r>
            <a:r>
              <a:rPr lang="ru-RU" b="0">
                <a:ea typeface="+mn-lt"/>
                <a:cs typeface="+mn-lt"/>
              </a:rPr>
              <a:t> </a:t>
            </a:r>
            <a:r>
              <a:rPr lang="ru-RU" b="0" err="1">
                <a:ea typeface="+mn-lt"/>
                <a:cs typeface="+mn-lt"/>
              </a:rPr>
              <a:t>гомологты</a:t>
            </a:r>
            <a:r>
              <a:rPr lang="ru-RU" b="0">
                <a:ea typeface="+mn-lt"/>
                <a:cs typeface="+mn-lt"/>
              </a:rPr>
              <a:t> </a:t>
            </a:r>
            <a:r>
              <a:rPr lang="ru-RU" b="0" err="1">
                <a:ea typeface="+mn-lt"/>
                <a:cs typeface="+mn-lt"/>
              </a:rPr>
              <a:t>қатардағы</a:t>
            </a:r>
            <a:r>
              <a:rPr lang="ru-RU" b="0">
                <a:ea typeface="+mn-lt"/>
                <a:cs typeface="+mn-lt"/>
              </a:rPr>
              <a:t> </a:t>
            </a:r>
            <a:r>
              <a:rPr lang="ru-RU" b="0" err="1">
                <a:ea typeface="+mn-lt"/>
                <a:cs typeface="+mn-lt"/>
              </a:rPr>
              <a:t>полимерлердің</a:t>
            </a:r>
            <a:r>
              <a:rPr lang="ru-RU" b="0">
                <a:ea typeface="+mn-lt"/>
                <a:cs typeface="+mn-lt"/>
              </a:rPr>
              <a:t>, </a:t>
            </a:r>
            <a:r>
              <a:rPr lang="ru-RU" b="0" err="1">
                <a:ea typeface="+mn-lt"/>
                <a:cs typeface="+mn-lt"/>
              </a:rPr>
              <a:t>сондай-ақ</a:t>
            </a:r>
            <a:r>
              <a:rPr lang="ru-RU" b="0">
                <a:ea typeface="+mn-lt"/>
                <a:cs typeface="+mn-lt"/>
              </a:rPr>
              <a:t> </a:t>
            </a:r>
            <a:r>
              <a:rPr lang="ru-RU" b="0" err="1">
                <a:ea typeface="+mn-lt"/>
                <a:cs typeface="+mn-lt"/>
              </a:rPr>
              <a:t>синтетикалық</a:t>
            </a:r>
            <a:r>
              <a:rPr lang="ru-RU" b="0">
                <a:ea typeface="+mn-lt"/>
                <a:cs typeface="+mn-lt"/>
              </a:rPr>
              <a:t> </a:t>
            </a:r>
            <a:r>
              <a:rPr lang="ru-RU" b="0" err="1">
                <a:ea typeface="+mn-lt"/>
                <a:cs typeface="+mn-lt"/>
              </a:rPr>
              <a:t>материалдардың</a:t>
            </a:r>
            <a:r>
              <a:rPr lang="ru-RU" b="0">
                <a:ea typeface="+mn-lt"/>
                <a:cs typeface="+mn-lt"/>
              </a:rPr>
              <a:t> </a:t>
            </a:r>
            <a:r>
              <a:rPr lang="ru-RU" b="0" err="1">
                <a:ea typeface="+mn-lt"/>
                <a:cs typeface="+mn-lt"/>
              </a:rPr>
              <a:t>әр</a:t>
            </a:r>
            <a:r>
              <a:rPr lang="ru-RU" b="0">
                <a:ea typeface="+mn-lt"/>
                <a:cs typeface="+mn-lt"/>
              </a:rPr>
              <a:t> </a:t>
            </a:r>
            <a:r>
              <a:rPr lang="ru-RU" b="0" err="1">
                <a:ea typeface="+mn-lt"/>
                <a:cs typeface="+mn-lt"/>
              </a:rPr>
              <a:t>түрлі</a:t>
            </a:r>
            <a:r>
              <a:rPr lang="ru-RU" b="0">
                <a:ea typeface="+mn-lt"/>
                <a:cs typeface="+mn-lt"/>
              </a:rPr>
              <a:t> </a:t>
            </a:r>
            <a:r>
              <a:rPr lang="ru-RU" b="0" err="1">
                <a:ea typeface="+mn-lt"/>
                <a:cs typeface="+mn-lt"/>
              </a:rPr>
              <a:t>комбинациялары</a:t>
            </a:r>
            <a:r>
              <a:rPr lang="ru-RU" b="0">
                <a:ea typeface="+mn-lt"/>
                <a:cs typeface="+mn-lt"/>
              </a:rPr>
              <a:t> </a:t>
            </a:r>
            <a:r>
              <a:rPr lang="ru-RU" b="0" err="1">
                <a:ea typeface="+mn-lt"/>
                <a:cs typeface="+mn-lt"/>
              </a:rPr>
              <a:t>арқылы</a:t>
            </a:r>
            <a:r>
              <a:rPr lang="ru-RU" b="0">
                <a:ea typeface="+mn-lt"/>
                <a:cs typeface="+mn-lt"/>
              </a:rPr>
              <a:t> </a:t>
            </a:r>
            <a:r>
              <a:rPr lang="ru-RU" b="0" err="1">
                <a:ea typeface="+mn-lt"/>
                <a:cs typeface="+mn-lt"/>
              </a:rPr>
              <a:t>жасалуы</a:t>
            </a:r>
            <a:r>
              <a:rPr lang="ru-RU" b="0">
                <a:ea typeface="+mn-lt"/>
                <a:cs typeface="+mn-lt"/>
              </a:rPr>
              <a:t> </a:t>
            </a:r>
            <a:r>
              <a:rPr lang="ru-RU" b="0" err="1">
                <a:ea typeface="+mn-lt"/>
                <a:cs typeface="+mn-lt"/>
              </a:rPr>
              <a:t>мүмкін</a:t>
            </a:r>
            <a:r>
              <a:rPr lang="ru-RU" b="0">
                <a:ea typeface="+mn-lt"/>
                <a:cs typeface="+mn-lt"/>
              </a:rPr>
              <a:t>, </a:t>
            </a:r>
            <a:r>
              <a:rPr lang="ru-RU" b="0" err="1">
                <a:ea typeface="+mn-lt"/>
                <a:cs typeface="+mn-lt"/>
              </a:rPr>
              <a:t>металдар</a:t>
            </a:r>
            <a:r>
              <a:rPr lang="ru-RU" b="0">
                <a:ea typeface="+mn-lt"/>
                <a:cs typeface="+mn-lt"/>
              </a:rPr>
              <a:t>, </a:t>
            </a:r>
            <a:r>
              <a:rPr lang="ru-RU" b="0" err="1">
                <a:ea typeface="+mn-lt"/>
                <a:cs typeface="+mn-lt"/>
              </a:rPr>
              <a:t>синтетикалық</a:t>
            </a:r>
            <a:r>
              <a:rPr lang="ru-RU" b="0">
                <a:ea typeface="+mn-lt"/>
                <a:cs typeface="+mn-lt"/>
              </a:rPr>
              <a:t> </a:t>
            </a:r>
            <a:r>
              <a:rPr lang="ru-RU" b="0" err="1">
                <a:ea typeface="+mn-lt"/>
                <a:cs typeface="+mn-lt"/>
              </a:rPr>
              <a:t>полимерлері</a:t>
            </a:r>
            <a:r>
              <a:rPr lang="ru-RU" b="0">
                <a:ea typeface="+mn-lt"/>
                <a:cs typeface="+mn-lt"/>
              </a:rPr>
              <a:t> бар </a:t>
            </a:r>
            <a:r>
              <a:rPr lang="ru-RU" b="0" err="1">
                <a:ea typeface="+mn-lt"/>
                <a:cs typeface="+mn-lt"/>
              </a:rPr>
              <a:t>биополимерлер</a:t>
            </a:r>
            <a:r>
              <a:rPr lang="ru-RU" b="0">
                <a:ea typeface="+mn-lt"/>
                <a:cs typeface="+mn-lt"/>
              </a:rPr>
              <a:t> </a:t>
            </a:r>
            <a:r>
              <a:rPr lang="ru-RU" b="0" err="1">
                <a:ea typeface="+mn-lt"/>
                <a:cs typeface="+mn-lt"/>
              </a:rPr>
              <a:t>немесе</a:t>
            </a:r>
            <a:r>
              <a:rPr lang="ru-RU" b="0">
                <a:ea typeface="+mn-lt"/>
                <a:cs typeface="+mn-lt"/>
              </a:rPr>
              <a:t> </a:t>
            </a:r>
            <a:r>
              <a:rPr lang="ru-RU" b="0" err="1">
                <a:ea typeface="+mn-lt"/>
                <a:cs typeface="+mn-lt"/>
              </a:rPr>
              <a:t>металдар</a:t>
            </a:r>
            <a:r>
              <a:rPr lang="ru-RU" b="0">
                <a:ea typeface="+mn-lt"/>
                <a:cs typeface="+mn-lt"/>
              </a:rPr>
              <a:t>).</a:t>
            </a:r>
            <a:endParaRPr lang="ru-RU">
              <a:ea typeface="Meiryo"/>
            </a:endParaRPr>
          </a:p>
        </p:txBody>
      </p:sp>
      <p:sp>
        <p:nvSpPr>
          <p:cNvPr id="6" name="Заголовок 5">
            <a:extLst>
              <a:ext uri="{FF2B5EF4-FFF2-40B4-BE49-F238E27FC236}">
                <a16:creationId xmlns:a16="http://schemas.microsoft.com/office/drawing/2014/main" xmlns="" id="{06B48C57-8523-45C4-9DA2-DD3501DAC932}"/>
              </a:ext>
            </a:extLst>
          </p:cNvPr>
          <p:cNvSpPr>
            <a:spLocks noGrp="1"/>
          </p:cNvSpPr>
          <p:nvPr>
            <p:ph type="title"/>
          </p:nvPr>
        </p:nvSpPr>
        <p:spPr/>
        <p:txBody>
          <a:bodyPr/>
          <a:lstStyle/>
          <a:p>
            <a:endParaRPr lang="ru-RU"/>
          </a:p>
        </p:txBody>
      </p:sp>
      <p:pic>
        <p:nvPicPr>
          <p:cNvPr id="7" name="Рисунок 7" descr="Изображение выглядит как внутренний, удаленный, человек, женщина&#10;&#10;Автоматически созданное описание">
            <a:extLst>
              <a:ext uri="{FF2B5EF4-FFF2-40B4-BE49-F238E27FC236}">
                <a16:creationId xmlns:a16="http://schemas.microsoft.com/office/drawing/2014/main" xmlns="" id="{D97A31C2-A9DF-4ED3-AA6B-FF7056B8317F}"/>
              </a:ext>
            </a:extLst>
          </p:cNvPr>
          <p:cNvPicPr>
            <a:picLocks noChangeAspect="1"/>
          </p:cNvPicPr>
          <p:nvPr/>
        </p:nvPicPr>
        <p:blipFill>
          <a:blip r:embed="rId2"/>
          <a:stretch>
            <a:fillRect/>
          </a:stretch>
        </p:blipFill>
        <p:spPr>
          <a:xfrm>
            <a:off x="195533" y="712257"/>
            <a:ext cx="4195312" cy="5145938"/>
          </a:xfrm>
          <a:prstGeom prst="rect">
            <a:avLst/>
          </a:prstGeom>
        </p:spPr>
      </p:pic>
    </p:spTree>
    <p:extLst>
      <p:ext uri="{BB962C8B-B14F-4D97-AF65-F5344CB8AC3E}">
        <p14:creationId xmlns:p14="http://schemas.microsoft.com/office/powerpoint/2010/main" val="2751817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99405E2-1A96-4DBA-A9DC-4C2A1B421C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79855050-A75B-4DD0-9B56-8B1C7722D8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048" y="1767385"/>
            <a:ext cx="12188950" cy="436728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651235CD-59F8-4831-8430-9061AB2A2D62}"/>
              </a:ext>
            </a:extLst>
          </p:cNvPr>
          <p:cNvSpPr>
            <a:spLocks noGrp="1"/>
          </p:cNvSpPr>
          <p:nvPr>
            <p:ph type="title"/>
          </p:nvPr>
        </p:nvSpPr>
        <p:spPr>
          <a:xfrm>
            <a:off x="642918" y="2138901"/>
            <a:ext cx="3411973" cy="3635693"/>
          </a:xfrm>
        </p:spPr>
        <p:txBody>
          <a:bodyPr vert="horz" lIns="109728" tIns="109728" rIns="109728" bIns="91440" rtlCol="0">
            <a:normAutofit/>
          </a:bodyPr>
          <a:lstStyle/>
          <a:p>
            <a:pPr>
              <a:lnSpc>
                <a:spcPct val="140000"/>
              </a:lnSpc>
            </a:pPr>
            <a:r>
              <a:rPr lang="ru-RU" sz="1400" b="0">
                <a:ea typeface="+mj-lt"/>
                <a:cs typeface="+mj-lt"/>
              </a:rPr>
              <a:t>Биосәйкестіктің кеңейтілген </a:t>
            </a:r>
            <a:r>
              <a:rPr lang="ru-RU" sz="1400" b="0" err="1">
                <a:ea typeface="+mj-lt"/>
                <a:cs typeface="+mj-lt"/>
              </a:rPr>
              <a:t>түсіндірмесінде</a:t>
            </a:r>
            <a:r>
              <a:rPr lang="ru-RU" sz="1400" b="0">
                <a:ea typeface="+mj-lt"/>
                <a:cs typeface="+mj-lt"/>
              </a:rPr>
              <a:t> </a:t>
            </a:r>
            <a:r>
              <a:rPr lang="ru-RU" sz="1400" b="0" err="1">
                <a:ea typeface="+mj-lt"/>
                <a:cs typeface="+mj-lt"/>
              </a:rPr>
              <a:t>екі</a:t>
            </a:r>
            <a:r>
              <a:rPr lang="ru-RU" sz="1400" b="0">
                <a:ea typeface="+mj-lt"/>
                <a:cs typeface="+mj-lt"/>
              </a:rPr>
              <a:t> </a:t>
            </a:r>
            <a:r>
              <a:rPr lang="ru-RU" sz="1400" b="0" err="1">
                <a:ea typeface="+mj-lt"/>
                <a:cs typeface="+mj-lt"/>
              </a:rPr>
              <a:t>заттың</a:t>
            </a:r>
            <a:r>
              <a:rPr lang="ru-RU" sz="1400" b="0">
                <a:ea typeface="+mj-lt"/>
                <a:cs typeface="+mj-lt"/>
              </a:rPr>
              <a:t> (</a:t>
            </a:r>
            <a:r>
              <a:rPr lang="ru-RU" sz="1400" b="0" err="1">
                <a:ea typeface="+mj-lt"/>
                <a:cs typeface="+mj-lt"/>
              </a:rPr>
              <a:t>жасанды</a:t>
            </a:r>
            <a:r>
              <a:rPr lang="ru-RU" sz="1400" b="0">
                <a:ea typeface="+mj-lt"/>
                <a:cs typeface="+mj-lt"/>
              </a:rPr>
              <a:t> </a:t>
            </a:r>
            <a:r>
              <a:rPr lang="ru-RU" sz="1400" b="0" err="1">
                <a:ea typeface="+mj-lt"/>
                <a:cs typeface="+mj-lt"/>
              </a:rPr>
              <a:t>және</a:t>
            </a:r>
            <a:r>
              <a:rPr lang="ru-RU" sz="1400" b="0">
                <a:ea typeface="+mj-lt"/>
                <a:cs typeface="+mj-lt"/>
              </a:rPr>
              <a:t> </a:t>
            </a:r>
            <a:r>
              <a:rPr lang="ru-RU" sz="1400" b="0" err="1">
                <a:ea typeface="+mj-lt"/>
                <a:cs typeface="+mj-lt"/>
              </a:rPr>
              <a:t>табиғи</a:t>
            </a:r>
            <a:r>
              <a:rPr lang="ru-RU" sz="1400" b="0">
                <a:ea typeface="+mj-lt"/>
                <a:cs typeface="+mj-lt"/>
              </a:rPr>
              <a:t>) </a:t>
            </a:r>
            <a:r>
              <a:rPr lang="ru-RU" sz="1400" b="0" err="1">
                <a:ea typeface="+mj-lt"/>
                <a:cs typeface="+mj-lt"/>
              </a:rPr>
              <a:t>өзара</a:t>
            </a:r>
            <a:r>
              <a:rPr lang="ru-RU" sz="1400" b="0">
                <a:ea typeface="+mj-lt"/>
                <a:cs typeface="+mj-lt"/>
              </a:rPr>
              <a:t> «</a:t>
            </a:r>
            <a:r>
              <a:rPr lang="ru-RU" sz="1400" b="0" err="1">
                <a:ea typeface="+mj-lt"/>
                <a:cs typeface="+mj-lt"/>
              </a:rPr>
              <a:t>бірге</a:t>
            </a:r>
            <a:r>
              <a:rPr lang="ru-RU" sz="1400" b="0">
                <a:ea typeface="+mj-lt"/>
                <a:cs typeface="+mj-lt"/>
              </a:rPr>
              <a:t> </a:t>
            </a:r>
            <a:r>
              <a:rPr lang="ru-RU" sz="1400" b="0" err="1">
                <a:ea typeface="+mj-lt"/>
                <a:cs typeface="+mj-lt"/>
              </a:rPr>
              <a:t>өмір</a:t>
            </a:r>
            <a:r>
              <a:rPr lang="ru-RU" sz="1400" b="0">
                <a:ea typeface="+mj-lt"/>
                <a:cs typeface="+mj-lt"/>
              </a:rPr>
              <a:t> </a:t>
            </a:r>
            <a:r>
              <a:rPr lang="ru-RU" sz="1400" b="0" err="1">
                <a:ea typeface="+mj-lt"/>
                <a:cs typeface="+mj-lt"/>
              </a:rPr>
              <a:t>сүруін</a:t>
            </a:r>
            <a:r>
              <a:rPr lang="ru-RU" sz="1400" b="0">
                <a:ea typeface="+mj-lt"/>
                <a:cs typeface="+mj-lt"/>
              </a:rPr>
              <a:t>» </a:t>
            </a:r>
            <a:r>
              <a:rPr lang="ru-RU" sz="1400" b="0" err="1">
                <a:ea typeface="+mj-lt"/>
                <a:cs typeface="+mj-lt"/>
              </a:rPr>
              <a:t>ғана</a:t>
            </a:r>
            <a:r>
              <a:rPr lang="ru-RU" sz="1400" b="0">
                <a:ea typeface="+mj-lt"/>
                <a:cs typeface="+mj-lt"/>
              </a:rPr>
              <a:t> </a:t>
            </a:r>
            <a:r>
              <a:rPr lang="ru-RU" sz="1400" b="0" err="1">
                <a:ea typeface="+mj-lt"/>
                <a:cs typeface="+mj-lt"/>
              </a:rPr>
              <a:t>емес</a:t>
            </a:r>
            <a:r>
              <a:rPr lang="ru-RU" sz="1400" b="0">
                <a:ea typeface="+mj-lt"/>
                <a:cs typeface="+mj-lt"/>
              </a:rPr>
              <a:t>, </a:t>
            </a:r>
            <a:r>
              <a:rPr lang="ru-RU" sz="1400" b="0" err="1">
                <a:ea typeface="+mj-lt"/>
                <a:cs typeface="+mj-lt"/>
              </a:rPr>
              <a:t>сонымен</a:t>
            </a:r>
            <a:r>
              <a:rPr lang="ru-RU" sz="1400" b="0">
                <a:ea typeface="+mj-lt"/>
                <a:cs typeface="+mj-lt"/>
              </a:rPr>
              <a:t> </a:t>
            </a:r>
            <a:r>
              <a:rPr lang="ru-RU" sz="1400" b="0" err="1">
                <a:ea typeface="+mj-lt"/>
                <a:cs typeface="+mj-lt"/>
              </a:rPr>
              <a:t>қатар</a:t>
            </a:r>
            <a:r>
              <a:rPr lang="ru-RU" sz="1400" b="0">
                <a:ea typeface="+mj-lt"/>
                <a:cs typeface="+mj-lt"/>
              </a:rPr>
              <a:t> </a:t>
            </a:r>
            <a:r>
              <a:rPr lang="ru-RU" sz="1400" b="0" err="1">
                <a:ea typeface="+mj-lt"/>
                <a:cs typeface="+mj-lt"/>
              </a:rPr>
              <a:t>жасанды</a:t>
            </a:r>
            <a:r>
              <a:rPr lang="ru-RU" sz="1400" b="0">
                <a:ea typeface="+mj-lt"/>
                <a:cs typeface="+mj-lt"/>
              </a:rPr>
              <a:t> материал </a:t>
            </a:r>
            <a:r>
              <a:rPr lang="ru-RU" sz="1400" b="0" err="1">
                <a:ea typeface="+mj-lt"/>
                <a:cs typeface="+mj-lt"/>
              </a:rPr>
              <a:t>тірі</a:t>
            </a:r>
            <a:r>
              <a:rPr lang="ru-RU" sz="1400" b="0">
                <a:ea typeface="+mj-lt"/>
                <a:cs typeface="+mj-lt"/>
              </a:rPr>
              <a:t> </a:t>
            </a:r>
            <a:r>
              <a:rPr lang="ru-RU" sz="1400" b="0" err="1">
                <a:ea typeface="+mj-lt"/>
                <a:cs typeface="+mj-lt"/>
              </a:rPr>
              <a:t>заттың</a:t>
            </a:r>
            <a:r>
              <a:rPr lang="ru-RU" sz="1400" b="0">
                <a:ea typeface="+mj-lt"/>
                <a:cs typeface="+mj-lt"/>
              </a:rPr>
              <a:t> </a:t>
            </a:r>
            <a:r>
              <a:rPr lang="ru-RU" sz="1400" b="0" err="1">
                <a:ea typeface="+mj-lt"/>
                <a:cs typeface="+mj-lt"/>
              </a:rPr>
              <a:t>қызметін</a:t>
            </a:r>
            <a:r>
              <a:rPr lang="ru-RU" sz="1400" b="0">
                <a:ea typeface="+mj-lt"/>
                <a:cs typeface="+mj-lt"/>
              </a:rPr>
              <a:t> </a:t>
            </a:r>
            <a:r>
              <a:rPr lang="ru-RU" sz="1400" b="0" err="1">
                <a:ea typeface="+mj-lt"/>
                <a:cs typeface="+mj-lt"/>
              </a:rPr>
              <a:t>атқаруы</a:t>
            </a:r>
            <a:r>
              <a:rPr lang="ru-RU" sz="1400" b="0">
                <a:ea typeface="+mj-lt"/>
                <a:cs typeface="+mj-lt"/>
              </a:rPr>
              <a:t> </a:t>
            </a:r>
            <a:r>
              <a:rPr lang="ru-RU" sz="1400" b="0" err="1">
                <a:ea typeface="+mj-lt"/>
                <a:cs typeface="+mj-lt"/>
              </a:rPr>
              <a:t>керек</a:t>
            </a:r>
            <a:r>
              <a:rPr lang="ru-RU" sz="1400" b="0">
                <a:ea typeface="+mj-lt"/>
                <a:cs typeface="+mj-lt"/>
              </a:rPr>
              <a:t> </a:t>
            </a:r>
            <a:r>
              <a:rPr lang="ru-RU" sz="1400" b="0" err="1">
                <a:ea typeface="+mj-lt"/>
                <a:cs typeface="+mj-lt"/>
              </a:rPr>
              <a:t>дегенді</a:t>
            </a:r>
            <a:r>
              <a:rPr lang="ru-RU" sz="1400" b="0">
                <a:ea typeface="+mj-lt"/>
                <a:cs typeface="+mj-lt"/>
              </a:rPr>
              <a:t> де </a:t>
            </a:r>
            <a:r>
              <a:rPr lang="ru-RU" sz="1400" b="0" err="1">
                <a:ea typeface="+mj-lt"/>
                <a:cs typeface="+mj-lt"/>
              </a:rPr>
              <a:t>білдіру</a:t>
            </a:r>
            <a:r>
              <a:rPr lang="ru-RU" sz="1400" b="0">
                <a:ea typeface="+mj-lt"/>
                <a:cs typeface="+mj-lt"/>
              </a:rPr>
              <a:t> </a:t>
            </a:r>
            <a:r>
              <a:rPr lang="ru-RU" sz="1400" b="0" err="1">
                <a:ea typeface="+mj-lt"/>
                <a:cs typeface="+mj-lt"/>
              </a:rPr>
              <a:t>керек</a:t>
            </a:r>
            <a:endParaRPr lang="ru-RU" sz="1400" err="1">
              <a:ea typeface="Meiryo"/>
            </a:endParaRPr>
          </a:p>
        </p:txBody>
      </p:sp>
      <p:sp>
        <p:nvSpPr>
          <p:cNvPr id="12" name="Rectangle 11">
            <a:extLst>
              <a:ext uri="{FF2B5EF4-FFF2-40B4-BE49-F238E27FC236}">
                <a16:creationId xmlns:a16="http://schemas.microsoft.com/office/drawing/2014/main" xmlns="" id="{BCF4857D-F003-4CA1-82AB-00900B1008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4426072" cy="18040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5E6738EB-6FF0-4AF9-8462-57F4494B88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5" y="175380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DB791336-FCAA-4174-9303-B3F3748611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394069" y="6167615"/>
            <a:ext cx="77948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xmlns="" id="{CA212158-300D-44D0-9CCE-472C3F669E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xmlns="" id="{988521F4-D44A-42C5-9BDB-5CA255540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xmlns="" id="{38B458D9-DA73-4DEC-A38A-B1362D3031D4}"/>
              </a:ext>
            </a:extLst>
          </p:cNvPr>
          <p:cNvSpPr>
            <a:spLocks noGrp="1"/>
          </p:cNvSpPr>
          <p:nvPr>
            <p:ph idx="1"/>
          </p:nvPr>
        </p:nvSpPr>
        <p:spPr>
          <a:xfrm>
            <a:off x="4794637" y="2138901"/>
            <a:ext cx="6754446" cy="3635693"/>
          </a:xfrm>
        </p:spPr>
        <p:txBody>
          <a:bodyPr>
            <a:normAutofit/>
          </a:bodyPr>
          <a:lstStyle/>
          <a:p>
            <a:pPr>
              <a:lnSpc>
                <a:spcPct val="130000"/>
              </a:lnSpc>
            </a:pPr>
            <a:r>
              <a:rPr lang="ru-RU" sz="1500" b="0" err="1">
                <a:ea typeface="+mn-lt"/>
                <a:cs typeface="+mn-lt"/>
              </a:rPr>
              <a:t>Медицинада</a:t>
            </a:r>
            <a:r>
              <a:rPr lang="ru-RU" sz="1500" b="0">
                <a:ea typeface="+mn-lt"/>
                <a:cs typeface="+mn-lt"/>
              </a:rPr>
              <a:t> </a:t>
            </a:r>
            <a:r>
              <a:rPr lang="ru-RU" sz="1500" b="0" err="1">
                <a:ea typeface="+mn-lt"/>
                <a:cs typeface="+mn-lt"/>
              </a:rPr>
              <a:t>жасанды</a:t>
            </a:r>
            <a:r>
              <a:rPr lang="ru-RU" sz="1500" b="0">
                <a:ea typeface="+mn-lt"/>
                <a:cs typeface="+mn-lt"/>
              </a:rPr>
              <a:t> </a:t>
            </a:r>
            <a:r>
              <a:rPr lang="ru-RU" sz="1500" b="0" err="1">
                <a:ea typeface="+mn-lt"/>
                <a:cs typeface="+mn-lt"/>
              </a:rPr>
              <a:t>материалдарды</a:t>
            </a:r>
            <a:r>
              <a:rPr lang="ru-RU" sz="1500" b="0">
                <a:ea typeface="+mn-lt"/>
                <a:cs typeface="+mn-lt"/>
              </a:rPr>
              <a:t> </a:t>
            </a:r>
            <a:r>
              <a:rPr lang="ru-RU" sz="1500" b="0" err="1">
                <a:ea typeface="+mn-lt"/>
                <a:cs typeface="+mn-lt"/>
              </a:rPr>
              <a:t>енгізудің</a:t>
            </a:r>
            <a:r>
              <a:rPr lang="ru-RU" sz="1500" b="0">
                <a:ea typeface="+mn-lt"/>
                <a:cs typeface="+mn-lt"/>
              </a:rPr>
              <a:t> </a:t>
            </a:r>
            <a:r>
              <a:rPr lang="ru-RU" sz="1500" b="0" err="1">
                <a:ea typeface="+mn-lt"/>
                <a:cs typeface="+mn-lt"/>
              </a:rPr>
              <a:t>бірінші</a:t>
            </a:r>
            <a:r>
              <a:rPr lang="ru-RU" sz="1500" b="0">
                <a:ea typeface="+mn-lt"/>
                <a:cs typeface="+mn-lt"/>
              </a:rPr>
              <a:t> </a:t>
            </a:r>
            <a:r>
              <a:rPr lang="ru-RU" sz="1500" b="0" err="1">
                <a:ea typeface="+mn-lt"/>
                <a:cs typeface="+mn-lt"/>
              </a:rPr>
              <a:t>және</a:t>
            </a:r>
            <a:r>
              <a:rPr lang="ru-RU" sz="1500" b="0">
                <a:ea typeface="+mn-lt"/>
                <a:cs typeface="+mn-lt"/>
              </a:rPr>
              <a:t> </a:t>
            </a:r>
            <a:r>
              <a:rPr lang="ru-RU" sz="1500" b="0" err="1">
                <a:ea typeface="+mn-lt"/>
                <a:cs typeface="+mn-lt"/>
              </a:rPr>
              <a:t>ең</a:t>
            </a:r>
            <a:r>
              <a:rPr lang="ru-RU" sz="1500" b="0">
                <a:ea typeface="+mn-lt"/>
                <a:cs typeface="+mn-lt"/>
              </a:rPr>
              <a:t> </a:t>
            </a:r>
            <a:r>
              <a:rPr lang="ru-RU" sz="1500" b="0" err="1">
                <a:ea typeface="+mn-lt"/>
                <a:cs typeface="+mn-lt"/>
              </a:rPr>
              <a:t>маңыздыларының</a:t>
            </a:r>
            <a:r>
              <a:rPr lang="ru-RU" sz="1500" b="0">
                <a:ea typeface="+mn-lt"/>
                <a:cs typeface="+mn-lt"/>
              </a:rPr>
              <a:t> </a:t>
            </a:r>
            <a:r>
              <a:rPr lang="ru-RU" sz="1500" b="0" err="1">
                <a:ea typeface="+mn-lt"/>
                <a:cs typeface="+mn-lt"/>
              </a:rPr>
              <a:t>арасында</a:t>
            </a:r>
            <a:r>
              <a:rPr lang="ru-RU" sz="1500" b="0">
                <a:ea typeface="+mn-lt"/>
                <a:cs typeface="+mn-lt"/>
              </a:rPr>
              <a:t> </a:t>
            </a:r>
            <a:r>
              <a:rPr lang="ru-RU" sz="1500" b="0" err="1">
                <a:ea typeface="+mn-lt"/>
                <a:cs typeface="+mn-lt"/>
              </a:rPr>
              <a:t>биологиялық</a:t>
            </a:r>
            <a:r>
              <a:rPr lang="ru-RU" sz="1500" b="0">
                <a:ea typeface="+mn-lt"/>
                <a:cs typeface="+mn-lt"/>
              </a:rPr>
              <a:t> </a:t>
            </a:r>
            <a:r>
              <a:rPr lang="ru-RU" sz="1500" b="0" err="1">
                <a:ea typeface="+mn-lt"/>
                <a:cs typeface="+mn-lt"/>
              </a:rPr>
              <a:t>үйлесімділік</a:t>
            </a:r>
            <a:r>
              <a:rPr lang="ru-RU" sz="1500" b="0">
                <a:ea typeface="+mn-lt"/>
                <a:cs typeface="+mn-lt"/>
              </a:rPr>
              <a:t> </a:t>
            </a:r>
            <a:r>
              <a:rPr lang="ru-RU" sz="1500" b="0" err="1">
                <a:ea typeface="+mn-lt"/>
                <a:cs typeface="+mn-lt"/>
              </a:rPr>
              <a:t>мәселесі</a:t>
            </a:r>
            <a:r>
              <a:rPr lang="ru-RU" sz="1500" b="0">
                <a:ea typeface="+mn-lt"/>
                <a:cs typeface="+mn-lt"/>
              </a:rPr>
              <a:t>, </a:t>
            </a:r>
            <a:r>
              <a:rPr lang="ru-RU" sz="1500" b="0" err="1">
                <a:ea typeface="+mn-lt"/>
                <a:cs typeface="+mn-lt"/>
              </a:rPr>
              <a:t>өйткені</a:t>
            </a:r>
            <a:r>
              <a:rPr lang="ru-RU" sz="1500" b="0">
                <a:ea typeface="+mn-lt"/>
                <a:cs typeface="+mn-lt"/>
              </a:rPr>
              <a:t> </a:t>
            </a:r>
            <a:r>
              <a:rPr lang="ru-RU" sz="1500" b="0" err="1">
                <a:ea typeface="+mn-lt"/>
                <a:cs typeface="+mn-lt"/>
              </a:rPr>
              <a:t>медицинада</a:t>
            </a:r>
            <a:r>
              <a:rPr lang="ru-RU" sz="1500" b="0">
                <a:ea typeface="+mn-lt"/>
                <a:cs typeface="+mn-lt"/>
              </a:rPr>
              <a:t> </a:t>
            </a:r>
            <a:r>
              <a:rPr lang="ru-RU" sz="1500" b="0" err="1">
                <a:ea typeface="+mn-lt"/>
                <a:cs typeface="+mn-lt"/>
              </a:rPr>
              <a:t>қолданылатын</a:t>
            </a:r>
            <a:r>
              <a:rPr lang="ru-RU" sz="1500" b="0">
                <a:ea typeface="+mn-lt"/>
                <a:cs typeface="+mn-lt"/>
              </a:rPr>
              <a:t> </a:t>
            </a:r>
            <a:r>
              <a:rPr lang="ru-RU" sz="1500" b="0" err="1">
                <a:ea typeface="+mn-lt"/>
                <a:cs typeface="+mn-lt"/>
              </a:rPr>
              <a:t>материалдар</a:t>
            </a:r>
            <a:r>
              <a:rPr lang="ru-RU" sz="1500" b="0">
                <a:ea typeface="+mn-lt"/>
                <a:cs typeface="+mn-lt"/>
              </a:rPr>
              <a:t>, </a:t>
            </a:r>
            <a:r>
              <a:rPr lang="ru-RU" sz="1500" b="0" err="1">
                <a:ea typeface="+mn-lt"/>
                <a:cs typeface="+mn-lt"/>
              </a:rPr>
              <a:t>қажетті</a:t>
            </a:r>
            <a:r>
              <a:rPr lang="ru-RU" sz="1500" b="0">
                <a:ea typeface="+mn-lt"/>
                <a:cs typeface="+mn-lt"/>
              </a:rPr>
              <a:t> </a:t>
            </a:r>
            <a:r>
              <a:rPr lang="ru-RU" sz="1500" b="0" err="1">
                <a:ea typeface="+mn-lt"/>
                <a:cs typeface="+mn-lt"/>
              </a:rPr>
              <a:t>функционалдық</a:t>
            </a:r>
            <a:r>
              <a:rPr lang="ru-RU" sz="1500" b="0">
                <a:ea typeface="+mn-lt"/>
                <a:cs typeface="+mn-lt"/>
              </a:rPr>
              <a:t> </a:t>
            </a:r>
            <a:r>
              <a:rPr lang="ru-RU" sz="1500" b="0" err="1">
                <a:ea typeface="+mn-lt"/>
                <a:cs typeface="+mn-lt"/>
              </a:rPr>
              <a:t>сипаттамалардан</a:t>
            </a:r>
            <a:r>
              <a:rPr lang="ru-RU" sz="1500" b="0">
                <a:ea typeface="+mn-lt"/>
                <a:cs typeface="+mn-lt"/>
              </a:rPr>
              <a:t>, физико-</a:t>
            </a:r>
            <a:r>
              <a:rPr lang="ru-RU" sz="1500" b="0" err="1">
                <a:ea typeface="+mn-lt"/>
                <a:cs typeface="+mn-lt"/>
              </a:rPr>
              <a:t>химиялық</a:t>
            </a:r>
            <a:r>
              <a:rPr lang="ru-RU" sz="1500" b="0">
                <a:ea typeface="+mn-lt"/>
                <a:cs typeface="+mn-lt"/>
              </a:rPr>
              <a:t> </a:t>
            </a:r>
            <a:r>
              <a:rPr lang="ru-RU" sz="1500" b="0" err="1">
                <a:ea typeface="+mn-lt"/>
                <a:cs typeface="+mn-lt"/>
              </a:rPr>
              <a:t>және</a:t>
            </a:r>
            <a:r>
              <a:rPr lang="ru-RU" sz="1500" b="0">
                <a:ea typeface="+mn-lt"/>
                <a:cs typeface="+mn-lt"/>
              </a:rPr>
              <a:t> </a:t>
            </a:r>
            <a:r>
              <a:rPr lang="ru-RU" sz="1500" b="0" err="1">
                <a:ea typeface="+mn-lt"/>
                <a:cs typeface="+mn-lt"/>
              </a:rPr>
              <a:t>технологиялық</a:t>
            </a:r>
            <a:r>
              <a:rPr lang="ru-RU" sz="1500" b="0">
                <a:ea typeface="+mn-lt"/>
                <a:cs typeface="+mn-lt"/>
              </a:rPr>
              <a:t> </a:t>
            </a:r>
            <a:r>
              <a:rPr lang="ru-RU" sz="1500" b="0" err="1">
                <a:ea typeface="+mn-lt"/>
                <a:cs typeface="+mn-lt"/>
              </a:rPr>
              <a:t>қасиеттерден</a:t>
            </a:r>
            <a:r>
              <a:rPr lang="ru-RU" sz="1500" b="0">
                <a:ea typeface="+mn-lt"/>
                <a:cs typeface="+mn-lt"/>
              </a:rPr>
              <a:t> </a:t>
            </a:r>
            <a:r>
              <a:rPr lang="ru-RU" sz="1500" b="0" err="1">
                <a:ea typeface="+mn-lt"/>
                <a:cs typeface="+mn-lt"/>
              </a:rPr>
              <a:t>басқа</a:t>
            </a:r>
            <a:r>
              <a:rPr lang="ru-RU" sz="1500" b="0">
                <a:ea typeface="+mn-lt"/>
                <a:cs typeface="+mn-lt"/>
              </a:rPr>
              <a:t>, </a:t>
            </a:r>
            <a:r>
              <a:rPr lang="ru-RU" sz="1500" b="0" err="1">
                <a:ea typeface="+mn-lt"/>
                <a:cs typeface="+mn-lt"/>
              </a:rPr>
              <a:t>ұлпалармен</a:t>
            </a:r>
            <a:r>
              <a:rPr lang="ru-RU" sz="1500" b="0">
                <a:ea typeface="+mn-lt"/>
                <a:cs typeface="+mn-lt"/>
              </a:rPr>
              <a:t> </a:t>
            </a:r>
            <a:r>
              <a:rPr lang="ru-RU" sz="1500" b="0" err="1">
                <a:ea typeface="+mn-lt"/>
                <a:cs typeface="+mn-lt"/>
              </a:rPr>
              <a:t>және</a:t>
            </a:r>
            <a:r>
              <a:rPr lang="ru-RU" sz="1500" b="0">
                <a:ea typeface="+mn-lt"/>
                <a:cs typeface="+mn-lt"/>
              </a:rPr>
              <a:t> </a:t>
            </a:r>
            <a:r>
              <a:rPr lang="ru-RU" sz="1500" b="0" err="1">
                <a:ea typeface="+mn-lt"/>
                <a:cs typeface="+mn-lt"/>
              </a:rPr>
              <a:t>тұтас</a:t>
            </a:r>
            <a:r>
              <a:rPr lang="ru-RU" sz="1500" b="0">
                <a:ea typeface="+mn-lt"/>
                <a:cs typeface="+mn-lt"/>
              </a:rPr>
              <a:t> </a:t>
            </a:r>
            <a:r>
              <a:rPr lang="ru-RU" sz="1500" b="0" err="1">
                <a:ea typeface="+mn-lt"/>
                <a:cs typeface="+mn-lt"/>
              </a:rPr>
              <a:t>организммен</a:t>
            </a:r>
            <a:r>
              <a:rPr lang="ru-RU" sz="1500" b="0">
                <a:ea typeface="+mn-lt"/>
                <a:cs typeface="+mn-lt"/>
              </a:rPr>
              <a:t> </a:t>
            </a:r>
            <a:r>
              <a:rPr lang="ru-RU" sz="1500" b="0" err="1">
                <a:ea typeface="+mn-lt"/>
                <a:cs typeface="+mn-lt"/>
              </a:rPr>
              <a:t>толықтай</a:t>
            </a:r>
            <a:r>
              <a:rPr lang="ru-RU" sz="1500" b="0">
                <a:ea typeface="+mn-lt"/>
                <a:cs typeface="+mn-lt"/>
              </a:rPr>
              <a:t> </a:t>
            </a:r>
            <a:r>
              <a:rPr lang="ru-RU" sz="1500" b="0" err="1">
                <a:ea typeface="+mn-lt"/>
                <a:cs typeface="+mn-lt"/>
              </a:rPr>
              <a:t>үйлесімді</a:t>
            </a:r>
            <a:r>
              <a:rPr lang="ru-RU" sz="1500" b="0">
                <a:ea typeface="+mn-lt"/>
                <a:cs typeface="+mn-lt"/>
              </a:rPr>
              <a:t> </a:t>
            </a:r>
            <a:r>
              <a:rPr lang="ru-RU" sz="1500" b="0" err="1">
                <a:ea typeface="+mn-lt"/>
                <a:cs typeface="+mn-lt"/>
              </a:rPr>
              <a:t>болуы</a:t>
            </a:r>
            <a:r>
              <a:rPr lang="ru-RU" sz="1500" b="0">
                <a:ea typeface="+mn-lt"/>
                <a:cs typeface="+mn-lt"/>
              </a:rPr>
              <a:t> </a:t>
            </a:r>
            <a:r>
              <a:rPr lang="ru-RU" sz="1500" b="0" err="1">
                <a:ea typeface="+mn-lt"/>
                <a:cs typeface="+mn-lt"/>
              </a:rPr>
              <a:t>керек</a:t>
            </a:r>
            <a:r>
              <a:rPr lang="ru-RU" sz="1500" b="0">
                <a:ea typeface="+mn-lt"/>
                <a:cs typeface="+mn-lt"/>
              </a:rPr>
              <a:t>. </a:t>
            </a:r>
            <a:r>
              <a:rPr lang="ru-RU" sz="1500" b="0" err="1">
                <a:ea typeface="+mn-lt"/>
                <a:cs typeface="+mn-lt"/>
              </a:rPr>
              <a:t>Биологиялық</a:t>
            </a:r>
            <a:r>
              <a:rPr lang="ru-RU" sz="1500" b="0">
                <a:ea typeface="+mn-lt"/>
                <a:cs typeface="+mn-lt"/>
              </a:rPr>
              <a:t> </a:t>
            </a:r>
            <a:r>
              <a:rPr lang="ru-RU" sz="1500" b="0" err="1">
                <a:ea typeface="+mn-lt"/>
                <a:cs typeface="+mn-lt"/>
              </a:rPr>
              <a:t>үйлесімді</a:t>
            </a:r>
            <a:r>
              <a:rPr lang="ru-RU" sz="1500" b="0">
                <a:ea typeface="+mn-lt"/>
                <a:cs typeface="+mn-lt"/>
              </a:rPr>
              <a:t> </a:t>
            </a:r>
            <a:r>
              <a:rPr lang="ru-RU" sz="1500" b="0" err="1">
                <a:ea typeface="+mn-lt"/>
                <a:cs typeface="+mn-lt"/>
              </a:rPr>
              <a:t>материалдар</a:t>
            </a:r>
            <a:r>
              <a:rPr lang="ru-RU" sz="1500" b="0">
                <a:ea typeface="+mn-lt"/>
                <a:cs typeface="+mn-lt"/>
              </a:rPr>
              <a:t> </a:t>
            </a:r>
            <a:r>
              <a:rPr lang="ru-RU" sz="1500" b="0" err="1">
                <a:ea typeface="+mn-lt"/>
                <a:cs typeface="+mn-lt"/>
              </a:rPr>
              <a:t>тірі</a:t>
            </a:r>
            <a:r>
              <a:rPr lang="ru-RU" sz="1500" b="0">
                <a:ea typeface="+mn-lt"/>
                <a:cs typeface="+mn-lt"/>
              </a:rPr>
              <a:t> </a:t>
            </a:r>
            <a:r>
              <a:rPr lang="ru-RU" sz="1500" b="0" err="1">
                <a:ea typeface="+mn-lt"/>
                <a:cs typeface="+mn-lt"/>
              </a:rPr>
              <a:t>организмдермен</a:t>
            </a:r>
            <a:r>
              <a:rPr lang="ru-RU" sz="1500" b="0">
                <a:ea typeface="+mn-lt"/>
                <a:cs typeface="+mn-lt"/>
              </a:rPr>
              <a:t> </a:t>
            </a:r>
            <a:r>
              <a:rPr lang="ru-RU" sz="1500" b="0" err="1">
                <a:ea typeface="+mn-lt"/>
                <a:cs typeface="+mn-lt"/>
              </a:rPr>
              <a:t>бірге</a:t>
            </a:r>
            <a:r>
              <a:rPr lang="ru-RU" sz="1500" b="0">
                <a:ea typeface="+mn-lt"/>
                <a:cs typeface="+mn-lt"/>
              </a:rPr>
              <a:t> </a:t>
            </a:r>
            <a:r>
              <a:rPr lang="ru-RU" sz="1500" b="0" err="1">
                <a:ea typeface="+mn-lt"/>
                <a:cs typeface="+mn-lt"/>
              </a:rPr>
              <a:t>оған</a:t>
            </a:r>
            <a:r>
              <a:rPr lang="ru-RU" sz="1500" b="0">
                <a:ea typeface="+mn-lt"/>
                <a:cs typeface="+mn-lt"/>
              </a:rPr>
              <a:t> </a:t>
            </a:r>
            <a:r>
              <a:rPr lang="ru-RU" sz="1500" b="0" err="1">
                <a:ea typeface="+mn-lt"/>
                <a:cs typeface="+mn-lt"/>
              </a:rPr>
              <a:t>зиян</a:t>
            </a:r>
            <a:r>
              <a:rPr lang="ru-RU" sz="1500" b="0">
                <a:ea typeface="+mn-lt"/>
                <a:cs typeface="+mn-lt"/>
              </a:rPr>
              <a:t> </a:t>
            </a:r>
            <a:r>
              <a:rPr lang="ru-RU" sz="1500" b="0" err="1">
                <a:ea typeface="+mn-lt"/>
                <a:cs typeface="+mn-lt"/>
              </a:rPr>
              <a:t>келтірмей</a:t>
            </a:r>
            <a:r>
              <a:rPr lang="ru-RU" sz="1500" b="0">
                <a:ea typeface="+mn-lt"/>
                <a:cs typeface="+mn-lt"/>
              </a:rPr>
              <a:t> </a:t>
            </a:r>
            <a:r>
              <a:rPr lang="ru-RU" sz="1500" b="0" err="1">
                <a:ea typeface="+mn-lt"/>
                <a:cs typeface="+mn-lt"/>
              </a:rPr>
              <a:t>бірге</a:t>
            </a:r>
            <a:r>
              <a:rPr lang="ru-RU" sz="1500" b="0">
                <a:ea typeface="+mn-lt"/>
                <a:cs typeface="+mn-lt"/>
              </a:rPr>
              <a:t> </a:t>
            </a:r>
            <a:r>
              <a:rPr lang="ru-RU" sz="1500" b="0" err="1">
                <a:ea typeface="+mn-lt"/>
                <a:cs typeface="+mn-lt"/>
              </a:rPr>
              <a:t>өмір</a:t>
            </a:r>
            <a:r>
              <a:rPr lang="ru-RU" sz="1500" b="0">
                <a:ea typeface="+mn-lt"/>
                <a:cs typeface="+mn-lt"/>
              </a:rPr>
              <a:t> </a:t>
            </a:r>
            <a:r>
              <a:rPr lang="ru-RU" sz="1500" b="0" err="1">
                <a:ea typeface="+mn-lt"/>
                <a:cs typeface="+mn-lt"/>
              </a:rPr>
              <a:t>сүре</a:t>
            </a:r>
            <a:r>
              <a:rPr lang="ru-RU" sz="1500" b="0">
                <a:ea typeface="+mn-lt"/>
                <a:cs typeface="+mn-lt"/>
              </a:rPr>
              <a:t> </a:t>
            </a:r>
            <a:r>
              <a:rPr lang="ru-RU" sz="1500" b="0" err="1">
                <a:ea typeface="+mn-lt"/>
                <a:cs typeface="+mn-lt"/>
              </a:rPr>
              <a:t>алатын</a:t>
            </a:r>
            <a:r>
              <a:rPr lang="ru-RU" sz="1500" b="0">
                <a:ea typeface="+mn-lt"/>
                <a:cs typeface="+mn-lt"/>
              </a:rPr>
              <a:t> </a:t>
            </a:r>
            <a:r>
              <a:rPr lang="ru-RU" sz="1500" b="0" err="1">
                <a:ea typeface="+mn-lt"/>
                <a:cs typeface="+mn-lt"/>
              </a:rPr>
              <a:t>материалдар</a:t>
            </a:r>
            <a:r>
              <a:rPr lang="ru-RU" sz="1500" b="0">
                <a:ea typeface="+mn-lt"/>
                <a:cs typeface="+mn-lt"/>
              </a:rPr>
              <a:t> </a:t>
            </a:r>
            <a:r>
              <a:rPr lang="ru-RU" sz="1500" b="0" err="1">
                <a:ea typeface="+mn-lt"/>
                <a:cs typeface="+mn-lt"/>
              </a:rPr>
              <a:t>деп</a:t>
            </a:r>
            <a:r>
              <a:rPr lang="ru-RU" sz="1500" b="0">
                <a:ea typeface="+mn-lt"/>
                <a:cs typeface="+mn-lt"/>
              </a:rPr>
              <a:t> </a:t>
            </a:r>
            <a:r>
              <a:rPr lang="ru-RU" sz="1500" b="0" err="1">
                <a:ea typeface="+mn-lt"/>
                <a:cs typeface="+mn-lt"/>
              </a:rPr>
              <a:t>аталады</a:t>
            </a:r>
            <a:endParaRPr lang="ru-RU" sz="1500" err="1"/>
          </a:p>
        </p:txBody>
      </p:sp>
    </p:spTree>
    <p:extLst>
      <p:ext uri="{BB962C8B-B14F-4D97-AF65-F5344CB8AC3E}">
        <p14:creationId xmlns:p14="http://schemas.microsoft.com/office/powerpoint/2010/main" val="3402485693"/>
      </p:ext>
    </p:extLst>
  </p:cSld>
  <p:clrMapOvr>
    <a:masterClrMapping/>
  </p:clrMapOvr>
</p:sld>
</file>

<file path=ppt/theme/theme1.xml><?xml version="1.0" encoding="utf-8"?>
<a:theme xmlns:a="http://schemas.openxmlformats.org/drawingml/2006/main" name="ShojiVTI">
  <a:themeElements>
    <a:clrScheme name="Shoji">
      <a:dk1>
        <a:sysClr val="windowText" lastClr="000000"/>
      </a:dk1>
      <a:lt1>
        <a:sysClr val="window" lastClr="E0DFE3"/>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hojiVTI" id="{00D0DDEB-E771-48E5-9E96-0647434F08B1}" vid="{9D22D596-7FD0-4F89-958C-AD79A0949111}"/>
    </a:ext>
  </a:extLst>
</a:theme>
</file>

<file path=docProps/app.xml><?xml version="1.0" encoding="utf-8"?>
<Properties xmlns="http://schemas.openxmlformats.org/officeDocument/2006/extended-properties" xmlns:vt="http://schemas.openxmlformats.org/officeDocument/2006/docPropsVTypes">
  <TotalTime>0</TotalTime>
  <Words>1225</Words>
  <Application>Microsoft Office PowerPoint</Application>
  <PresentationFormat>Произвольный</PresentationFormat>
  <Paragraphs>47</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ShojiVTI</vt:lpstr>
      <vt:lpstr>Биомедициналық материалдарға қойылатын талаптар</vt:lpstr>
      <vt:lpstr>Презентация PowerPoint</vt:lpstr>
      <vt:lpstr>Презентация PowerPoint</vt:lpstr>
      <vt:lpstr>2. Антитромбогендік қасиеттері бар (қанмен ұзақ уақыт байланыста болуға жарамды және тамыр протездерін, жүрек қақпақшаларын, жасанды перикардияны және өкпе диафрагмаларын жасау үшін қолданылатын материалдар);</vt:lpstr>
      <vt:lpstr>3. Адсорбенттер (жасанды органдарға (бүйрек, өкпе, жүрек) арналған қондырғылардың құрылысында қолданылатын материалдар; қазіргі уақытта қолданыста - белсендлендірілген көміртегі , цирконий, ион алмастырғыш смолаларжәне т.б.);</vt:lpstr>
      <vt:lpstr>4. Оттегі тасымалдайтын заттар (бұл оттегіні жоғары концентрацияда еріту үшін қолданылатын фторланған көмірсутектер сияқты заттар класы, сонымен қатар жануарлар мен адамның қан эритроциттерінің капсулалық жабындыларына негізделген жүйелер немесе жоғары молекулалы заттарды эритроциттік геммен химиялық байланыстыру);</vt:lpstr>
      <vt:lpstr>7.Микроинкапсуляцияға арналған материалдар (дәрі-дәрмек жеткізу жүйелері, оттегі тасымалдаушыларына арналған диаметрі микрон болып келетін микрокапсулаларды жасау үшін қажет;</vt:lpstr>
      <vt:lpstr>Презентация PowerPoint</vt:lpstr>
      <vt:lpstr>Биосәйкестіктің кеңейтілген түсіндірмесінде екі заттың (жасанды және табиғи) өзара «бірге өмір сүруін» ғана емес, сонымен қатар жасанды материал тірі заттың қызметін атқаруы керек дегенді де білдіру керек</vt:lpstr>
      <vt:lpstr>Осылайша, биоматериалдарға қойылатын талаптар әр түрлі және көп қырлы, сондықтан да әрбір жеке жағдайда, биологиялық сәйкустік тұжырымдамасына салынған нақты мазмұнды әрбір жеке материалдың мақсатына байланысты қарастыру қажет.</vt:lpstr>
      <vt:lpstr>Презентация PowerPoint</vt:lpstr>
      <vt:lpstr>Өзін-өзі реттейтін биоматериалдарды жасау химиялық негізде биотехнологиялық әдістерді және әртүрлі тәсілдерді қамтиды, олардың ішінде келешегі барлар мыналар болып табылады:</vt:lpstr>
      <vt:lpstr>Презентация PowerPoint</vt:lpstr>
      <vt:lpstr>Презентация PowerPoint</vt:lpstr>
      <vt:lpstr>Презентация PowerPoint</vt:lpstr>
      <vt:lpstr>Презентация PowerPoint</vt:lpstr>
      <vt:lpstr>Жаңа биоматериалдарды қабылдау және пайдалануға арналған құрылғылар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
  <cp:lastModifiedBy>Admin</cp:lastModifiedBy>
  <cp:revision>1</cp:revision>
  <dcterms:created xsi:type="dcterms:W3CDTF">2020-09-22T15:29:29Z</dcterms:created>
  <dcterms:modified xsi:type="dcterms:W3CDTF">2020-09-25T17:54:11Z</dcterms:modified>
</cp:coreProperties>
</file>